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432" r:id="rId7"/>
    <p:sldId id="369" r:id="rId8"/>
    <p:sldId id="372" r:id="rId9"/>
    <p:sldId id="370" r:id="rId10"/>
    <p:sldId id="361" r:id="rId11"/>
    <p:sldId id="362" r:id="rId12"/>
    <p:sldId id="374" r:id="rId13"/>
    <p:sldId id="375" r:id="rId14"/>
    <p:sldId id="365" r:id="rId15"/>
    <p:sldId id="366" r:id="rId16"/>
    <p:sldId id="280" r:id="rId17"/>
    <p:sldId id="281" r:id="rId18"/>
    <p:sldId id="406" r:id="rId19"/>
    <p:sldId id="407" r:id="rId20"/>
    <p:sldId id="408" r:id="rId21"/>
    <p:sldId id="409" r:id="rId22"/>
    <p:sldId id="410" r:id="rId23"/>
    <p:sldId id="436" r:id="rId24"/>
    <p:sldId id="435" r:id="rId25"/>
    <p:sldId id="413" r:id="rId26"/>
    <p:sldId id="414" r:id="rId27"/>
    <p:sldId id="417" r:id="rId28"/>
    <p:sldId id="419" r:id="rId29"/>
    <p:sldId id="420" r:id="rId30"/>
    <p:sldId id="415" r:id="rId31"/>
    <p:sldId id="416" r:id="rId32"/>
    <p:sldId id="422" r:id="rId33"/>
    <p:sldId id="423" r:id="rId34"/>
    <p:sldId id="421" r:id="rId35"/>
    <p:sldId id="425" r:id="rId36"/>
    <p:sldId id="427" r:id="rId37"/>
    <p:sldId id="429" r:id="rId38"/>
    <p:sldId id="431" r:id="rId39"/>
    <p:sldId id="428" r:id="rId40"/>
    <p:sldId id="412" r:id="rId41"/>
    <p:sldId id="381" r:id="rId42"/>
    <p:sldId id="373" r:id="rId43"/>
    <p:sldId id="371" r:id="rId44"/>
    <p:sldId id="363" r:id="rId45"/>
    <p:sldId id="364" r:id="rId46"/>
    <p:sldId id="376" r:id="rId47"/>
    <p:sldId id="367" r:id="rId48"/>
    <p:sldId id="368" r:id="rId49"/>
    <p:sldId id="382" r:id="rId50"/>
    <p:sldId id="383" r:id="rId51"/>
    <p:sldId id="384" r:id="rId52"/>
    <p:sldId id="385" r:id="rId53"/>
    <p:sldId id="386" r:id="rId54"/>
    <p:sldId id="387" r:id="rId55"/>
    <p:sldId id="377" r:id="rId56"/>
    <p:sldId id="379" r:id="rId57"/>
    <p:sldId id="360" r:id="rId58"/>
    <p:sldId id="398" r:id="rId59"/>
    <p:sldId id="399" r:id="rId60"/>
    <p:sldId id="388" r:id="rId61"/>
    <p:sldId id="389" r:id="rId62"/>
    <p:sldId id="390" r:id="rId63"/>
    <p:sldId id="392" r:id="rId64"/>
    <p:sldId id="393" r:id="rId65"/>
    <p:sldId id="394" r:id="rId66"/>
    <p:sldId id="400" r:id="rId67"/>
    <p:sldId id="405" r:id="rId68"/>
    <p:sldId id="402" r:id="rId69"/>
    <p:sldId id="403" r:id="rId70"/>
    <p:sldId id="404" r:id="rId71"/>
    <p:sldId id="411" r:id="rId72"/>
    <p:sldId id="395" r:id="rId73"/>
    <p:sldId id="396" r:id="rId74"/>
    <p:sldId id="397" r:id="rId75"/>
    <p:sldId id="391" r:id="rId76"/>
    <p:sldId id="260" r:id="rId77"/>
    <p:sldId id="268" r:id="rId78"/>
    <p:sldId id="269" r:id="rId79"/>
    <p:sldId id="262" r:id="rId80"/>
    <p:sldId id="271" r:id="rId81"/>
    <p:sldId id="275" r:id="rId82"/>
    <p:sldId id="279" r:id="rId83"/>
    <p:sldId id="264" r:id="rId84"/>
    <p:sldId id="259" r:id="rId85"/>
    <p:sldId id="261" r:id="rId86"/>
    <p:sldId id="26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99D"/>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979"/>
  </p:normalViewPr>
  <p:slideViewPr>
    <p:cSldViewPr snapToGrid="0">
      <p:cViewPr varScale="1">
        <p:scale>
          <a:sx n="117" d="100"/>
          <a:sy n="117"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1.png"/><Relationship Id="rId7" Type="http://schemas.openxmlformats.org/officeDocument/2006/relationships/image" Target="../media/image30.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2910.png"/><Relationship Id="rId11" Type="http://schemas.openxmlformats.org/officeDocument/2006/relationships/image" Target="../media/image34.png"/><Relationship Id="rId5" Type="http://schemas.openxmlformats.org/officeDocument/2006/relationships/image" Target="../media/image2810.png"/><Relationship Id="rId10" Type="http://schemas.openxmlformats.org/officeDocument/2006/relationships/image" Target="../media/image33.png"/><Relationship Id="rId4" Type="http://schemas.openxmlformats.org/officeDocument/2006/relationships/image" Target="../media/image2711.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7.xml.rels><?xml version="1.0" encoding="UTF-8" standalone="yes"?>
<Relationships xmlns="http://schemas.openxmlformats.org/package/2006/relationships"><Relationship Id="rId8" Type="http://schemas.openxmlformats.org/officeDocument/2006/relationships/image" Target="../media/image880.png"/><Relationship Id="rId13" Type="http://schemas.openxmlformats.org/officeDocument/2006/relationships/image" Target="../media/image930.png"/><Relationship Id="rId3" Type="http://schemas.openxmlformats.org/officeDocument/2006/relationships/image" Target="../media/image89.png"/><Relationship Id="rId7" Type="http://schemas.openxmlformats.org/officeDocument/2006/relationships/image" Target="../media/image870.png"/><Relationship Id="rId12"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10.png"/><Relationship Id="rId5" Type="http://schemas.openxmlformats.org/officeDocument/2006/relationships/image" Target="../media/image91.png"/><Relationship Id="rId10" Type="http://schemas.openxmlformats.org/officeDocument/2006/relationships/image" Target="../media/image900.png"/><Relationship Id="rId4" Type="http://schemas.openxmlformats.org/officeDocument/2006/relationships/image" Target="../media/image90.png"/><Relationship Id="rId9" Type="http://schemas.openxmlformats.org/officeDocument/2006/relationships/image" Target="../media/image890.png"/></Relationships>
</file>

<file path=ppt/slides/_rels/slide18.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1.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2.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3.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8.png"/><Relationship Id="rId3" Type="http://schemas.openxmlformats.org/officeDocument/2006/relationships/image" Target="../media/image78.png"/><Relationship Id="rId7" Type="http://schemas.openxmlformats.org/officeDocument/2006/relationships/image" Target="../media/image233.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37.png"/><Relationship Id="rId5" Type="http://schemas.openxmlformats.org/officeDocument/2006/relationships/image" Target="../media/image80.png"/><Relationship Id="rId10" Type="http://schemas.openxmlformats.org/officeDocument/2006/relationships/image" Target="../media/image236.png"/><Relationship Id="rId4" Type="http://schemas.openxmlformats.org/officeDocument/2006/relationships/image" Target="../media/image79.png"/><Relationship Id="rId9" Type="http://schemas.openxmlformats.org/officeDocument/2006/relationships/image" Target="../media/image235.png"/></Relationships>
</file>

<file path=ppt/slides/_rels/slide24.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239.png"/><Relationship Id="rId21" Type="http://schemas.openxmlformats.org/officeDocument/2006/relationships/image" Target="../media/image248.png"/><Relationship Id="rId7" Type="http://schemas.openxmlformats.org/officeDocument/2006/relationships/image" Target="../media/image98.png"/><Relationship Id="rId12" Type="http://schemas.openxmlformats.org/officeDocument/2006/relationships/image" Target="../media/image161.png"/><Relationship Id="rId17" Type="http://schemas.openxmlformats.org/officeDocument/2006/relationships/image" Target="../media/image246.png"/><Relationship Id="rId2" Type="http://schemas.openxmlformats.org/officeDocument/2006/relationships/image" Target="../media/image95.png"/><Relationship Id="rId16" Type="http://schemas.openxmlformats.org/officeDocument/2006/relationships/image" Target="../media/image159.png"/><Relationship Id="rId20"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243.png"/><Relationship Id="rId5" Type="http://schemas.openxmlformats.org/officeDocument/2006/relationships/image" Target="../media/image96.png"/><Relationship Id="rId15" Type="http://schemas.openxmlformats.org/officeDocument/2006/relationships/image" Target="../media/image245.png"/><Relationship Id="rId10" Type="http://schemas.openxmlformats.org/officeDocument/2006/relationships/image" Target="../media/image242.png"/><Relationship Id="rId19" Type="http://schemas.openxmlformats.org/officeDocument/2006/relationships/image" Target="../media/image164.png"/><Relationship Id="rId4" Type="http://schemas.openxmlformats.org/officeDocument/2006/relationships/image" Target="../media/image94.png"/><Relationship Id="rId9" Type="http://schemas.openxmlformats.org/officeDocument/2006/relationships/image" Target="../media/image241.png"/><Relationship Id="rId14" Type="http://schemas.openxmlformats.org/officeDocument/2006/relationships/image" Target="../media/image244.png"/></Relationships>
</file>

<file path=ppt/slides/_rels/slide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2.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6.xml.rels><?xml version="1.0" encoding="UTF-8" standalone="yes"?>
<Relationships xmlns="http://schemas.openxmlformats.org/package/2006/relationships"><Relationship Id="rId8" Type="http://schemas.openxmlformats.org/officeDocument/2006/relationships/image" Target="../media/image2362.png"/><Relationship Id="rId13" Type="http://schemas.openxmlformats.org/officeDocument/2006/relationships/image" Target="../media/image2390.png"/><Relationship Id="rId18" Type="http://schemas.openxmlformats.org/officeDocument/2006/relationships/image" Target="../media/image2430.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1.png"/><Relationship Id="rId7" Type="http://schemas.openxmlformats.org/officeDocument/2006/relationships/image" Target="../media/image2352.png"/><Relationship Id="rId12" Type="http://schemas.openxmlformats.org/officeDocument/2006/relationships/image" Target="../media/image164.png"/><Relationship Id="rId17" Type="http://schemas.openxmlformats.org/officeDocument/2006/relationships/image" Target="../media/image2420.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1.png"/><Relationship Id="rId20" Type="http://schemas.openxmlformats.org/officeDocument/2006/relationships/image" Target="../media/image2451.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2.png"/><Relationship Id="rId11" Type="http://schemas.openxmlformats.org/officeDocument/2006/relationships/image" Target="../media/image2381.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0.png"/><Relationship Id="rId23" Type="http://schemas.openxmlformats.org/officeDocument/2006/relationships/image" Target="../media/image2481.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1.png"/><Relationship Id="rId4" Type="http://schemas.openxmlformats.org/officeDocument/2006/relationships/image" Target="../media/image161.png"/><Relationship Id="rId9" Type="http://schemas.openxmlformats.org/officeDocument/2006/relationships/image" Target="../media/image2372.png"/><Relationship Id="rId14" Type="http://schemas.openxmlformats.org/officeDocument/2006/relationships/image" Target="../media/image194.png"/><Relationship Id="rId22" Type="http://schemas.openxmlformats.org/officeDocument/2006/relationships/image" Target="../media/image2471.png"/><Relationship Id="rId27" Type="http://schemas.openxmlformats.org/officeDocument/2006/relationships/image" Target="../media/image252.png"/></Relationships>
</file>

<file path=ppt/slides/_rels/slide27.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8.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9.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31.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7.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3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3.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5.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6.xml.rels><?xml version="1.0" encoding="UTF-8" standalone="yes"?>
<Relationships xmlns="http://schemas.openxmlformats.org/package/2006/relationships"><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14" Type="http://schemas.openxmlformats.org/officeDocument/2006/relationships/image" Target="../media/image338.png"/><Relationship Id="rId22" Type="http://schemas.openxmlformats.org/officeDocument/2006/relationships/image" Target="../media/image329.png"/></Relationships>
</file>

<file path=ppt/slides/_rels/slide37.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63.png"/><Relationship Id="rId18" Type="http://schemas.openxmlformats.org/officeDocument/2006/relationships/image" Target="../media/image368.png"/><Relationship Id="rId3" Type="http://schemas.openxmlformats.org/officeDocument/2006/relationships/image" Target="../media/image353.png"/><Relationship Id="rId7" Type="http://schemas.openxmlformats.org/officeDocument/2006/relationships/image" Target="../media/image361.png"/><Relationship Id="rId12" Type="http://schemas.openxmlformats.org/officeDocument/2006/relationships/image" Target="../media/image362.png"/><Relationship Id="rId17" Type="http://schemas.openxmlformats.org/officeDocument/2006/relationships/image" Target="../media/image367.png"/><Relationship Id="rId2" Type="http://schemas.openxmlformats.org/officeDocument/2006/relationships/image" Target="../media/image352.png"/><Relationship Id="rId16" Type="http://schemas.openxmlformats.org/officeDocument/2006/relationships/image" Target="../media/image366.png"/><Relationship Id="rId20"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0.png"/><Relationship Id="rId5" Type="http://schemas.openxmlformats.org/officeDocument/2006/relationships/image" Target="../media/image360.png"/><Relationship Id="rId15" Type="http://schemas.openxmlformats.org/officeDocument/2006/relationships/image" Target="../media/image365.png"/><Relationship Id="rId10" Type="http://schemas.openxmlformats.org/officeDocument/2006/relationships/image" Target="../media/image327.png"/><Relationship Id="rId19" Type="http://schemas.openxmlformats.org/officeDocument/2006/relationships/image" Target="../media/image369.png"/><Relationship Id="rId4" Type="http://schemas.openxmlformats.org/officeDocument/2006/relationships/image" Target="../media/image344.png"/><Relationship Id="rId9" Type="http://schemas.openxmlformats.org/officeDocument/2006/relationships/image" Target="../media/image324.png"/><Relationship Id="rId14" Type="http://schemas.openxmlformats.org/officeDocument/2006/relationships/image" Target="../media/image364.png"/></Relationships>
</file>

<file path=ppt/slides/_rels/slide38.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34.png"/><Relationship Id="rId18" Type="http://schemas.openxmlformats.org/officeDocument/2006/relationships/image" Target="../media/image379.png"/><Relationship Id="rId3" Type="http://schemas.openxmlformats.org/officeDocument/2006/relationships/image" Target="../media/image371.png"/><Relationship Id="rId21" Type="http://schemas.openxmlformats.org/officeDocument/2006/relationships/image" Target="../media/image333.png"/><Relationship Id="rId7" Type="http://schemas.openxmlformats.org/officeDocument/2006/relationships/image" Target="../media/image375.png"/><Relationship Id="rId12" Type="http://schemas.openxmlformats.org/officeDocument/2006/relationships/image" Target="../media/image338.png"/><Relationship Id="rId17" Type="http://schemas.openxmlformats.org/officeDocument/2006/relationships/image" Target="../media/image378.png"/><Relationship Id="rId2" Type="http://schemas.openxmlformats.org/officeDocument/2006/relationships/image" Target="../media/image347.png"/><Relationship Id="rId16" Type="http://schemas.openxmlformats.org/officeDocument/2006/relationships/image" Target="../media/image330.png"/><Relationship Id="rId20" Type="http://schemas.openxmlformats.org/officeDocument/2006/relationships/image" Target="../media/image329.png"/><Relationship Id="rId1" Type="http://schemas.openxmlformats.org/officeDocument/2006/relationships/slideLayout" Target="../slideLayouts/slideLayout2.xml"/><Relationship Id="rId6" Type="http://schemas.openxmlformats.org/officeDocument/2006/relationships/image" Target="../media/image374.png"/><Relationship Id="rId11" Type="http://schemas.openxmlformats.org/officeDocument/2006/relationships/image" Target="../media/image341.png"/><Relationship Id="rId24" Type="http://schemas.openxmlformats.org/officeDocument/2006/relationships/image" Target="../media/image327.png"/><Relationship Id="rId5" Type="http://schemas.openxmlformats.org/officeDocument/2006/relationships/image" Target="../media/image373.png"/><Relationship Id="rId15" Type="http://schemas.openxmlformats.org/officeDocument/2006/relationships/image" Target="../media/image340.png"/><Relationship Id="rId23" Type="http://schemas.openxmlformats.org/officeDocument/2006/relationships/image" Target="../media/image381.png"/><Relationship Id="rId10" Type="http://schemas.openxmlformats.org/officeDocument/2006/relationships/image" Target="../media/image343.png"/><Relationship Id="rId19" Type="http://schemas.openxmlformats.org/officeDocument/2006/relationships/image" Target="../media/image380.png"/><Relationship Id="rId4" Type="http://schemas.openxmlformats.org/officeDocument/2006/relationships/image" Target="../media/image372.png"/><Relationship Id="rId9" Type="http://schemas.openxmlformats.org/officeDocument/2006/relationships/image" Target="../media/image344.png"/><Relationship Id="rId14" Type="http://schemas.openxmlformats.org/officeDocument/2006/relationships/image" Target="../media/image377.png"/><Relationship Id="rId22" Type="http://schemas.openxmlformats.org/officeDocument/2006/relationships/image" Target="../media/image324.png"/></Relationships>
</file>

<file path=ppt/slides/_rels/slide39.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1.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0.png"/><Relationship Id="rId5" Type="http://schemas.openxmlformats.org/officeDocument/2006/relationships/image" Target="../media/image3601.png"/><Relationship Id="rId4" Type="http://schemas.openxmlformats.org/officeDocument/2006/relationships/image" Target="../media/image3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41.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2.png"/><Relationship Id="rId7" Type="http://schemas.openxmlformats.org/officeDocument/2006/relationships/image" Target="../media/image384.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83.png"/><Relationship Id="rId9" Type="http://schemas.openxmlformats.org/officeDocument/2006/relationships/image" Target="../media/image1570.png"/></Relationships>
</file>

<file path=ppt/slides/_rels/slide42.xml.rels><?xml version="1.0" encoding="UTF-8" standalone="yes"?>
<Relationships xmlns="http://schemas.openxmlformats.org/package/2006/relationships"><Relationship Id="rId8" Type="http://schemas.openxmlformats.org/officeDocument/2006/relationships/image" Target="../media/image388.png"/><Relationship Id="rId3" Type="http://schemas.openxmlformats.org/officeDocument/2006/relationships/image" Target="../media/image1600.png"/><Relationship Id="rId7" Type="http://schemas.openxmlformats.org/officeDocument/2006/relationships/image" Target="../media/image387.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386.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89.png"/></Relationships>
</file>

<file path=ppt/slides/_rels/slide43.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395.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94.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93.png"/><Relationship Id="rId5" Type="http://schemas.openxmlformats.org/officeDocument/2006/relationships/image" Target="../media/image1690.png"/><Relationship Id="rId10" Type="http://schemas.openxmlformats.org/officeDocument/2006/relationships/image" Target="../media/image392.png"/><Relationship Id="rId4" Type="http://schemas.openxmlformats.org/officeDocument/2006/relationships/image" Target="../media/image1680.png"/><Relationship Id="rId9" Type="http://schemas.openxmlformats.org/officeDocument/2006/relationships/image" Target="../media/image391.png"/></Relationships>
</file>

<file path=ppt/slides/_rels/slide4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1780.png"/><Relationship Id="rId7" Type="http://schemas.openxmlformats.org/officeDocument/2006/relationships/image" Target="../media/image396.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400.png"/><Relationship Id="rId5" Type="http://schemas.openxmlformats.org/officeDocument/2006/relationships/image" Target="../media/image1800.png"/><Relationship Id="rId10" Type="http://schemas.openxmlformats.org/officeDocument/2006/relationships/image" Target="../media/image399.png"/><Relationship Id="rId4" Type="http://schemas.openxmlformats.org/officeDocument/2006/relationships/image" Target="../media/image1790.png"/><Relationship Id="rId9" Type="http://schemas.openxmlformats.org/officeDocument/2006/relationships/image" Target="../media/image398.png"/></Relationships>
</file>

<file path=ppt/slides/_rels/slide45.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402.png"/><Relationship Id="rId4" Type="http://schemas.openxmlformats.org/officeDocument/2006/relationships/image" Target="../media/image401.pn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08.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407.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406.png"/><Relationship Id="rId5" Type="http://schemas.openxmlformats.org/officeDocument/2006/relationships/image" Target="../media/image1940.png"/><Relationship Id="rId10" Type="http://schemas.openxmlformats.org/officeDocument/2006/relationships/image" Target="../media/image405.png"/><Relationship Id="rId4" Type="http://schemas.openxmlformats.org/officeDocument/2006/relationships/image" Target="../media/image1930.png"/><Relationship Id="rId9" Type="http://schemas.openxmlformats.org/officeDocument/2006/relationships/image" Target="../media/image404.png"/></Relationships>
</file>

<file path=ppt/slides/_rels/slide47.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2030.png"/><Relationship Id="rId7" Type="http://schemas.openxmlformats.org/officeDocument/2006/relationships/image" Target="../media/image409.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413.png"/><Relationship Id="rId5" Type="http://schemas.openxmlformats.org/officeDocument/2006/relationships/image" Target="../media/image2050.png"/><Relationship Id="rId10" Type="http://schemas.openxmlformats.org/officeDocument/2006/relationships/image" Target="../media/image412.png"/><Relationship Id="rId4" Type="http://schemas.openxmlformats.org/officeDocument/2006/relationships/image" Target="../media/image2040.png"/><Relationship Id="rId9" Type="http://schemas.openxmlformats.org/officeDocument/2006/relationships/image" Target="../media/image411.png"/></Relationships>
</file>

<file path=ppt/slides/_rels/slide48.xml.rels><?xml version="1.0" encoding="UTF-8" standalone="yes"?>
<Relationships xmlns="http://schemas.openxmlformats.org/package/2006/relationships"><Relationship Id="rId8" Type="http://schemas.openxmlformats.org/officeDocument/2006/relationships/image" Target="../media/image416.png"/><Relationship Id="rId3" Type="http://schemas.openxmlformats.org/officeDocument/2006/relationships/image" Target="../media/image2130.png"/><Relationship Id="rId7" Type="http://schemas.openxmlformats.org/officeDocument/2006/relationships/image" Target="../media/image415.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419.png"/><Relationship Id="rId5" Type="http://schemas.openxmlformats.org/officeDocument/2006/relationships/image" Target="../media/image2150.png"/><Relationship Id="rId10" Type="http://schemas.openxmlformats.org/officeDocument/2006/relationships/image" Target="../media/image418.png"/><Relationship Id="rId4" Type="http://schemas.openxmlformats.org/officeDocument/2006/relationships/image" Target="../media/image2140.png"/><Relationship Id="rId9" Type="http://schemas.openxmlformats.org/officeDocument/2006/relationships/image" Target="../media/image417.png"/></Relationships>
</file>

<file path=ppt/slides/_rels/slide4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2230.png"/><Relationship Id="rId7" Type="http://schemas.openxmlformats.org/officeDocument/2006/relationships/image" Target="../media/image421.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24.png"/><Relationship Id="rId4" Type="http://schemas.openxmlformats.org/officeDocument/2006/relationships/image" Target="../media/image2240.png"/><Relationship Id="rId9" Type="http://schemas.openxmlformats.org/officeDocument/2006/relationships/image" Target="../media/image42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25.png"/><Relationship Id="rId13" Type="http://schemas.openxmlformats.org/officeDocument/2006/relationships/image" Target="../media/image430.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29.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28.png"/><Relationship Id="rId5" Type="http://schemas.openxmlformats.org/officeDocument/2006/relationships/image" Target="../media/image2350.png"/><Relationship Id="rId10" Type="http://schemas.openxmlformats.org/officeDocument/2006/relationships/image" Target="../media/image427.png"/><Relationship Id="rId4" Type="http://schemas.openxmlformats.org/officeDocument/2006/relationships/image" Target="../media/image2340.png"/><Relationship Id="rId9" Type="http://schemas.openxmlformats.org/officeDocument/2006/relationships/image" Target="../media/image426.png"/></Relationships>
</file>

<file path=ppt/slides/_rels/slide51.xml.rels><?xml version="1.0" encoding="UTF-8" standalone="yes"?>
<Relationships xmlns="http://schemas.openxmlformats.org/package/2006/relationships"><Relationship Id="rId8" Type="http://schemas.openxmlformats.org/officeDocument/2006/relationships/image" Target="../media/image431.png"/><Relationship Id="rId13" Type="http://schemas.openxmlformats.org/officeDocument/2006/relationships/image" Target="../media/image436.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35.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34.png"/><Relationship Id="rId5" Type="http://schemas.openxmlformats.org/officeDocument/2006/relationships/image" Target="../media/image2470.png"/><Relationship Id="rId10" Type="http://schemas.openxmlformats.org/officeDocument/2006/relationships/image" Target="../media/image433.png"/><Relationship Id="rId4" Type="http://schemas.openxmlformats.org/officeDocument/2006/relationships/image" Target="../media/image2460.png"/><Relationship Id="rId9" Type="http://schemas.openxmlformats.org/officeDocument/2006/relationships/image" Target="../media/image432.png"/><Relationship Id="rId14" Type="http://schemas.openxmlformats.org/officeDocument/2006/relationships/image" Target="../media/image2560.png"/></Relationships>
</file>

<file path=ppt/slides/_rels/slide52.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37.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39.png"/><Relationship Id="rId10" Type="http://schemas.openxmlformats.org/officeDocument/2006/relationships/image" Target="../media/image441.png"/><Relationship Id="rId4" Type="http://schemas.openxmlformats.org/officeDocument/2006/relationships/image" Target="../media/image438.png"/><Relationship Id="rId9" Type="http://schemas.openxmlformats.org/officeDocument/2006/relationships/image" Target="../media/image440.png"/></Relationships>
</file>

<file path=ppt/slides/_rels/slide53.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46.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45.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44.png"/><Relationship Id="rId5" Type="http://schemas.openxmlformats.org/officeDocument/2006/relationships/image" Target="../media/image2700.png"/><Relationship Id="rId10" Type="http://schemas.openxmlformats.org/officeDocument/2006/relationships/image" Target="../media/image443.png"/><Relationship Id="rId4" Type="http://schemas.openxmlformats.org/officeDocument/2006/relationships/image" Target="../media/image2690.png"/><Relationship Id="rId9" Type="http://schemas.openxmlformats.org/officeDocument/2006/relationships/image" Target="../media/image442.png"/><Relationship Id="rId14" Type="http://schemas.openxmlformats.org/officeDocument/2006/relationships/image" Target="../media/image447.png"/></Relationships>
</file>

<file path=ppt/slides/_rels/slide54.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48.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50.png"/><Relationship Id="rId4" Type="http://schemas.openxmlformats.org/officeDocument/2006/relationships/image" Target="../media/image449.png"/></Relationships>
</file>

<file path=ppt/slides/_rels/slide55.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56.png"/><Relationship Id="rId3" Type="http://schemas.openxmlformats.org/officeDocument/2006/relationships/image" Target="../media/image2870.png"/><Relationship Id="rId7" Type="http://schemas.openxmlformats.org/officeDocument/2006/relationships/image" Target="../media/image451.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55.png"/><Relationship Id="rId5" Type="http://schemas.openxmlformats.org/officeDocument/2006/relationships/image" Target="../media/image2890.png"/><Relationship Id="rId10" Type="http://schemas.openxmlformats.org/officeDocument/2006/relationships/image" Target="../media/image454.png"/><Relationship Id="rId4" Type="http://schemas.openxmlformats.org/officeDocument/2006/relationships/image" Target="../media/image2880.png"/><Relationship Id="rId9" Type="http://schemas.openxmlformats.org/officeDocument/2006/relationships/image" Target="../media/image453.png"/></Relationships>
</file>

<file path=ppt/slides/_rels/slide56.xml.rels><?xml version="1.0" encoding="UTF-8" standalone="yes"?>
<Relationships xmlns="http://schemas.openxmlformats.org/package/2006/relationships"><Relationship Id="rId8" Type="http://schemas.openxmlformats.org/officeDocument/2006/relationships/image" Target="../media/image459.png"/><Relationship Id="rId3" Type="http://schemas.openxmlformats.org/officeDocument/2006/relationships/image" Target="../media/image2990.png"/><Relationship Id="rId7" Type="http://schemas.openxmlformats.org/officeDocument/2006/relationships/image" Target="../media/image458.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60.png"/></Relationships>
</file>

<file path=ppt/slides/_rels/slide57.xml.rels><?xml version="1.0" encoding="UTF-8" standalone="yes"?>
<Relationships xmlns="http://schemas.openxmlformats.org/package/2006/relationships"><Relationship Id="rId3" Type="http://schemas.openxmlformats.org/officeDocument/2006/relationships/image" Target="../media/image462.png"/><Relationship Id="rId7" Type="http://schemas.openxmlformats.org/officeDocument/2006/relationships/image" Target="../media/image790.png"/><Relationship Id="rId2" Type="http://schemas.openxmlformats.org/officeDocument/2006/relationships/image" Target="../media/image461.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63.png"/></Relationships>
</file>

<file path=ppt/slides/_rels/slide5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45.png"/></Relationships>
</file>

<file path=ppt/slides/_rels/slide59.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65.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64.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61.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91.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66.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83.png"/><Relationship Id="rId24" Type="http://schemas.openxmlformats.org/officeDocument/2006/relationships/image" Target="../media/image3320.png"/><Relationship Id="rId5" Type="http://schemas.openxmlformats.org/officeDocument/2006/relationships/image" Target="../media/image435.png"/><Relationship Id="rId15" Type="http://schemas.openxmlformats.org/officeDocument/2006/relationships/image" Target="../media/image385.png"/><Relationship Id="rId23" Type="http://schemas.openxmlformats.org/officeDocument/2006/relationships/image" Target="../media/image467.png"/><Relationship Id="rId10" Type="http://schemas.openxmlformats.org/officeDocument/2006/relationships/image" Target="../media/image382.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84.png"/><Relationship Id="rId22" Type="http://schemas.openxmlformats.org/officeDocument/2006/relationships/image" Target="../media/image3310.png"/><Relationship Id="rId27" Type="http://schemas.openxmlformats.org/officeDocument/2006/relationships/image" Target="../media/image3180.png"/></Relationships>
</file>

<file path=ppt/slides/_rels/slide62.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45.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67.png"/><Relationship Id="rId4" Type="http://schemas.openxmlformats.org/officeDocument/2006/relationships/image" Target="../media/image3360.png"/></Relationships>
</file>

<file path=ppt/slides/_rels/slide6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20.png"/><Relationship Id="rId10" Type="http://schemas.openxmlformats.org/officeDocument/2006/relationships/image" Target="../media/image3420.png"/><Relationship Id="rId4" Type="http://schemas.openxmlformats.org/officeDocument/2006/relationships/image" Target="../media/image19.png"/><Relationship Id="rId9" Type="http://schemas.openxmlformats.org/officeDocument/2006/relationships/image" Target="../media/image26.png"/></Relationships>
</file>

<file path=ppt/slides/_rels/slide64.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404.png"/><Relationship Id="rId10" Type="http://schemas.openxmlformats.org/officeDocument/2006/relationships/image" Target="../media/image434.png"/><Relationship Id="rId4" Type="http://schemas.openxmlformats.org/officeDocument/2006/relationships/image" Target="../media/image403.png"/><Relationship Id="rId9" Type="http://schemas.openxmlformats.org/officeDocument/2006/relationships/image" Target="../media/image431.png"/></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35.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6.xml.rels><?xml version="1.0" encoding="UTF-8" standalone="yes"?>
<Relationships xmlns="http://schemas.openxmlformats.org/package/2006/relationships"><Relationship Id="rId3" Type="http://schemas.openxmlformats.org/officeDocument/2006/relationships/image" Target="../media/image445.png"/><Relationship Id="rId7" Type="http://schemas.openxmlformats.org/officeDocument/2006/relationships/image" Target="../media/image3600.png"/><Relationship Id="rId2" Type="http://schemas.openxmlformats.org/officeDocument/2006/relationships/image" Target="../media/image442.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68.png"/></Relationships>
</file>

<file path=ppt/slides/_rels/slide6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8.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67.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66.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69.png"/><Relationship Id="rId9" Type="http://schemas.openxmlformats.org/officeDocument/2006/relationships/image" Target="../media/image470.png"/><Relationship Id="rId14" Type="http://schemas.openxmlformats.org/officeDocument/2006/relationships/image" Target="../media/image3690.png"/></Relationships>
</file>

<file path=ppt/slides/_rels/slide69.xml.rels><?xml version="1.0" encoding="UTF-8" standalone="yes"?>
<Relationships xmlns="http://schemas.openxmlformats.org/package/2006/relationships"><Relationship Id="rId8" Type="http://schemas.openxmlformats.org/officeDocument/2006/relationships/image" Target="../media/image474.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71.png"/><Relationship Id="rId1" Type="http://schemas.openxmlformats.org/officeDocument/2006/relationships/slideLayout" Target="../slideLayouts/slideLayout12.xml"/><Relationship Id="rId6" Type="http://schemas.openxmlformats.org/officeDocument/2006/relationships/image" Target="../media/image473.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75.png"/><Relationship Id="rId4" Type="http://schemas.openxmlformats.org/officeDocument/2006/relationships/image" Target="../media/image472.png"/><Relationship Id="rId9" Type="http://schemas.openxmlformats.org/officeDocument/2006/relationships/image" Target="../media/image4031.png"/></Relationships>
</file>

<file path=ppt/slides/_rels/slide7.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66.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70.png"/><Relationship Id="rId2" Type="http://schemas.openxmlformats.org/officeDocument/2006/relationships/image" Target="../media/image77.png"/><Relationship Id="rId16" Type="http://schemas.openxmlformats.org/officeDocument/2006/relationships/image" Target="../media/image464.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69.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74.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67.png"/><Relationship Id="rId27" Type="http://schemas.openxmlformats.org/officeDocument/2006/relationships/image" Target="../media/image473.png"/><Relationship Id="rId30" Type="http://schemas.openxmlformats.org/officeDocument/2006/relationships/image" Target="../media/image4060.png"/></Relationships>
</file>

<file path=ppt/slides/_rels/slide71.xml.rels><?xml version="1.0" encoding="UTF-8" standalone="yes"?>
<Relationships xmlns="http://schemas.openxmlformats.org/package/2006/relationships"><Relationship Id="rId13" Type="http://schemas.openxmlformats.org/officeDocument/2006/relationships/image" Target="../media/image466.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69.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67.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72.xml.rels><?xml version="1.0" encoding="UTF-8" standalone="yes"?>
<Relationships xmlns="http://schemas.openxmlformats.org/package/2006/relationships"><Relationship Id="rId2" Type="http://schemas.openxmlformats.org/officeDocument/2006/relationships/image" Target="../media/image476.em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77.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5.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4.png"/><Relationship Id="rId4" Type="http://schemas.openxmlformats.org/officeDocument/2006/relationships/image" Target="../media/image480.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84.png"/><Relationship Id="rId5" Type="http://schemas.openxmlformats.org/officeDocument/2006/relationships/image" Target="../media/image480.png"/><Relationship Id="rId4" Type="http://schemas.openxmlformats.org/officeDocument/2006/relationships/image" Target="../media/image485.emf"/></Relationships>
</file>

<file path=ppt/slides/_rels/slide8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9.png"/><Relationship Id="rId4" Type="http://schemas.openxmlformats.org/officeDocument/2006/relationships/image" Target="../media/image485.emf"/></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7.png"/></Relationships>
</file>

<file path=ppt/slides/_rels/slide86.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9.png"/><Relationship Id="rId4" Type="http://schemas.openxmlformats.org/officeDocument/2006/relationships/image" Target="../media/image48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410.png"/><Relationship Id="rId3" Type="http://schemas.openxmlformats.org/officeDocument/2006/relationships/image" Target="../media/image141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710.png"/><Relationship Id="rId11" Type="http://schemas.openxmlformats.org/officeDocument/2006/relationships/image" Target="../media/image28.png"/><Relationship Id="rId5" Type="http://schemas.openxmlformats.org/officeDocument/2006/relationships/image" Target="../media/image1611.png"/><Relationship Id="rId10" Type="http://schemas.openxmlformats.org/officeDocument/2006/relationships/image" Target="../media/image27.png"/><Relationship Id="rId4" Type="http://schemas.openxmlformats.org/officeDocument/2006/relationships/image" Target="../media/image1510.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4"/>
            <a:ext cx="1805430" cy="3585359"/>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262" y="1258783"/>
            <a:ext cx="1805430" cy="3585359"/>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606" y="1258783"/>
            <a:ext cx="1805430" cy="3585360"/>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036" y="1258783"/>
            <a:ext cx="1805430" cy="3585359"/>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2380" y="1258783"/>
            <a:ext cx="1805430" cy="3585359"/>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6CE4112-995F-3F48-A8B2-3FD5CA4725DD}"/>
                  </a:ext>
                </a:extLst>
              </p:cNvPr>
              <p:cNvSpPr txBox="1"/>
              <p:nvPr/>
            </p:nvSpPr>
            <p:spPr>
              <a:xfrm>
                <a:off x="68008" y="4844142"/>
                <a:ext cx="1976165" cy="369332"/>
              </a:xfrm>
              <a:prstGeom prst="rect">
                <a:avLst/>
              </a:prstGeom>
              <a:noFill/>
            </p:spPr>
            <p:txBody>
              <a:bodyPr wrap="squar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68008" y="4844142"/>
                <a:ext cx="1976165" cy="369332"/>
              </a:xfrm>
              <a:prstGeom prst="rect">
                <a:avLst/>
              </a:prstGeom>
              <a:blipFill>
                <a:blip r:embed="rId7"/>
                <a:stretch>
                  <a:fillRect l="-1911"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176E3D4-D579-1E4E-BADD-A5EB62632711}"/>
                  </a:ext>
                </a:extLst>
              </p:cNvPr>
              <p:cNvSpPr txBox="1"/>
              <p:nvPr/>
            </p:nvSpPr>
            <p:spPr>
              <a:xfrm>
                <a:off x="1918848" y="484414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1918848" y="4844142"/>
                <a:ext cx="1945084" cy="369332"/>
              </a:xfrm>
              <a:prstGeom prst="rect">
                <a:avLst/>
              </a:prstGeom>
              <a:blipFill>
                <a:blip r:embed="rId8"/>
                <a:stretch>
                  <a:fillRect l="-2597"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C153DAA-5515-BB46-A6E2-F52E11C9696F}"/>
                  </a:ext>
                </a:extLst>
              </p:cNvPr>
              <p:cNvSpPr txBox="1"/>
              <p:nvPr/>
            </p:nvSpPr>
            <p:spPr>
              <a:xfrm>
                <a:off x="3692864" y="483465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3692864" y="4834653"/>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3E50259-CF0F-7C4A-860E-7783EDD539D3}"/>
                  </a:ext>
                </a:extLst>
              </p:cNvPr>
              <p:cNvSpPr txBox="1"/>
              <p:nvPr/>
            </p:nvSpPr>
            <p:spPr>
              <a:xfrm>
                <a:off x="5481208" y="4844165"/>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5481208" y="4844165"/>
                <a:ext cx="1945084" cy="369332"/>
              </a:xfrm>
              <a:prstGeom prst="rect">
                <a:avLst/>
              </a:prstGeom>
              <a:blipFill>
                <a:blip r:embed="rId10"/>
                <a:stretch>
                  <a:fillRect l="-3268"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CA22B11-E07B-A84E-B21B-2EB8FCE70EBF}"/>
                  </a:ext>
                </a:extLst>
              </p:cNvPr>
              <p:cNvSpPr txBox="1"/>
              <p:nvPr/>
            </p:nvSpPr>
            <p:spPr>
              <a:xfrm>
                <a:off x="7286639" y="4834653"/>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7286639" y="4834653"/>
                <a:ext cx="1945084" cy="369332"/>
              </a:xfrm>
              <a:prstGeom prst="rect">
                <a:avLst/>
              </a:prstGeom>
              <a:blipFill>
                <a:blip r:embed="rId11"/>
                <a:stretch>
                  <a:fillRect l="-2597" t="-6667" b="-23333"/>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BC974885-E66C-4A49-9130-4FD4FB8A5B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37810" y="1258759"/>
            <a:ext cx="1795873" cy="3566381"/>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1A73D87-9F2E-9045-8DEE-BF4960A14D8A}"/>
                  </a:ext>
                </a:extLst>
              </p:cNvPr>
              <p:cNvSpPr txBox="1"/>
              <p:nvPr/>
            </p:nvSpPr>
            <p:spPr>
              <a:xfrm>
                <a:off x="9137810" y="483668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22" name="TextBox 21">
                <a:extLst>
                  <a:ext uri="{FF2B5EF4-FFF2-40B4-BE49-F238E27FC236}">
                    <a16:creationId xmlns:a16="http://schemas.microsoft.com/office/drawing/2014/main" id="{61A73D87-9F2E-9045-8DEE-BF4960A14D8A}"/>
                  </a:ext>
                </a:extLst>
              </p:cNvPr>
              <p:cNvSpPr txBox="1">
                <a:spLocks noRot="1" noChangeAspect="1" noMove="1" noResize="1" noEditPoints="1" noAdjustHandles="1" noChangeArrowheads="1" noChangeShapeType="1" noTextEdit="1"/>
              </p:cNvSpPr>
              <p:nvPr/>
            </p:nvSpPr>
            <p:spPr>
              <a:xfrm>
                <a:off x="9137810" y="4836682"/>
                <a:ext cx="1945084" cy="369332"/>
              </a:xfrm>
              <a:prstGeom prst="rect">
                <a:avLst/>
              </a:prstGeom>
              <a:blipFill>
                <a:blip r:embed="rId13"/>
                <a:stretch>
                  <a:fillRect l="-3268"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91BB9-9069-0442-81E3-F3E11BCD8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89" y="1432957"/>
            <a:ext cx="1653042" cy="3282736"/>
          </a:xfrm>
          <a:prstGeom prst="rect">
            <a:avLst/>
          </a:prstGeom>
        </p:spPr>
      </p:pic>
      <p:pic>
        <p:nvPicPr>
          <p:cNvPr id="5" name="Picture 4">
            <a:extLst>
              <a:ext uri="{FF2B5EF4-FFF2-40B4-BE49-F238E27FC236}">
                <a16:creationId xmlns:a16="http://schemas.microsoft.com/office/drawing/2014/main" id="{60E3111E-B9EA-F943-9A58-01939FECA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319" y="1432957"/>
            <a:ext cx="1653042" cy="3282736"/>
          </a:xfrm>
          <a:prstGeom prst="rect">
            <a:avLst/>
          </a:prstGeom>
        </p:spPr>
      </p:pic>
      <p:pic>
        <p:nvPicPr>
          <p:cNvPr id="6" name="Picture 5">
            <a:extLst>
              <a:ext uri="{FF2B5EF4-FFF2-40B4-BE49-F238E27FC236}">
                <a16:creationId xmlns:a16="http://schemas.microsoft.com/office/drawing/2014/main" id="{B037897D-B528-9841-9AFB-DDC37BA65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738" y="1432957"/>
            <a:ext cx="1653042" cy="3282737"/>
          </a:xfrm>
          <a:prstGeom prst="rect">
            <a:avLst/>
          </a:prstGeom>
        </p:spPr>
      </p:pic>
      <p:pic>
        <p:nvPicPr>
          <p:cNvPr id="7" name="Picture 6">
            <a:extLst>
              <a:ext uri="{FF2B5EF4-FFF2-40B4-BE49-F238E27FC236}">
                <a16:creationId xmlns:a16="http://schemas.microsoft.com/office/drawing/2014/main" id="{1A03D855-5639-2547-BD41-47A24B236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4123" y="1432957"/>
            <a:ext cx="1653042" cy="3282736"/>
          </a:xfrm>
          <a:prstGeom prst="rect">
            <a:avLst/>
          </a:prstGeom>
        </p:spPr>
      </p:pic>
      <p:pic>
        <p:nvPicPr>
          <p:cNvPr id="8" name="Picture 7">
            <a:extLst>
              <a:ext uri="{FF2B5EF4-FFF2-40B4-BE49-F238E27FC236}">
                <a16:creationId xmlns:a16="http://schemas.microsoft.com/office/drawing/2014/main" id="{0AC6B869-68C6-1841-B172-E9CC27E08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4515" y="1432957"/>
            <a:ext cx="1653042" cy="328273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C73A746-98EE-AC4E-83A5-C7866490EBF5}"/>
                  </a:ext>
                </a:extLst>
              </p:cNvPr>
              <p:cNvSpPr txBox="1"/>
              <p:nvPr/>
            </p:nvSpPr>
            <p:spPr>
              <a:xfrm>
                <a:off x="963271"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 name="TextBox 8">
                <a:extLst>
                  <a:ext uri="{FF2B5EF4-FFF2-40B4-BE49-F238E27FC236}">
                    <a16:creationId xmlns:a16="http://schemas.microsoft.com/office/drawing/2014/main" id="{AC73A746-98EE-AC4E-83A5-C7866490EBF5}"/>
                  </a:ext>
                </a:extLst>
              </p:cNvPr>
              <p:cNvSpPr txBox="1">
                <a:spLocks noRot="1" noChangeAspect="1" noMove="1" noResize="1" noEditPoints="1" noAdjustHandles="1" noChangeArrowheads="1" noChangeShapeType="1" noTextEdit="1"/>
              </p:cNvSpPr>
              <p:nvPr/>
            </p:nvSpPr>
            <p:spPr>
              <a:xfrm>
                <a:off x="963271" y="4715693"/>
                <a:ext cx="1554668"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D446635-8CD3-FD45-B5FA-B2D5455B7A01}"/>
                  </a:ext>
                </a:extLst>
              </p:cNvPr>
              <p:cNvSpPr txBox="1"/>
              <p:nvPr/>
            </p:nvSpPr>
            <p:spPr>
              <a:xfrm>
                <a:off x="7858800"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0" name="TextBox 9">
                <a:extLst>
                  <a:ext uri="{FF2B5EF4-FFF2-40B4-BE49-F238E27FC236}">
                    <a16:creationId xmlns:a16="http://schemas.microsoft.com/office/drawing/2014/main" id="{CD446635-8CD3-FD45-B5FA-B2D5455B7A01}"/>
                  </a:ext>
                </a:extLst>
              </p:cNvPr>
              <p:cNvSpPr txBox="1">
                <a:spLocks noRot="1" noChangeAspect="1" noMove="1" noResize="1" noEditPoints="1" noAdjustHandles="1" noChangeArrowheads="1" noChangeShapeType="1" noTextEdit="1"/>
              </p:cNvSpPr>
              <p:nvPr/>
            </p:nvSpPr>
            <p:spPr>
              <a:xfrm>
                <a:off x="7858800" y="4715693"/>
                <a:ext cx="1554668"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F151BEC-9FE4-A642-B2AF-46003654A05B}"/>
                  </a:ext>
                </a:extLst>
              </p:cNvPr>
              <p:cNvSpPr txBox="1"/>
              <p:nvPr/>
            </p:nvSpPr>
            <p:spPr>
              <a:xfrm>
                <a:off x="4324478"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1" name="TextBox 10">
                <a:extLst>
                  <a:ext uri="{FF2B5EF4-FFF2-40B4-BE49-F238E27FC236}">
                    <a16:creationId xmlns:a16="http://schemas.microsoft.com/office/drawing/2014/main" id="{6F151BEC-9FE4-A642-B2AF-46003654A05B}"/>
                  </a:ext>
                </a:extLst>
              </p:cNvPr>
              <p:cNvSpPr txBox="1">
                <a:spLocks noRot="1" noChangeAspect="1" noMove="1" noResize="1" noEditPoints="1" noAdjustHandles="1" noChangeArrowheads="1" noChangeShapeType="1" noTextEdit="1"/>
              </p:cNvSpPr>
              <p:nvPr/>
            </p:nvSpPr>
            <p:spPr>
              <a:xfrm>
                <a:off x="4324478" y="4715693"/>
                <a:ext cx="1554668" cy="261610"/>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22A8DA4-2630-884B-A0E9-03F2AB701AB4}"/>
                  </a:ext>
                </a:extLst>
              </p:cNvPr>
              <p:cNvSpPr txBox="1"/>
              <p:nvPr/>
            </p:nvSpPr>
            <p:spPr>
              <a:xfrm>
                <a:off x="6114410"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2" name="TextBox 11">
                <a:extLst>
                  <a:ext uri="{FF2B5EF4-FFF2-40B4-BE49-F238E27FC236}">
                    <a16:creationId xmlns:a16="http://schemas.microsoft.com/office/drawing/2014/main" id="{322A8DA4-2630-884B-A0E9-03F2AB701AB4}"/>
                  </a:ext>
                </a:extLst>
              </p:cNvPr>
              <p:cNvSpPr txBox="1">
                <a:spLocks noRot="1" noChangeAspect="1" noMove="1" noResize="1" noEditPoints="1" noAdjustHandles="1" noChangeArrowheads="1" noChangeShapeType="1" noTextEdit="1"/>
              </p:cNvSpPr>
              <p:nvPr/>
            </p:nvSpPr>
            <p:spPr>
              <a:xfrm>
                <a:off x="6114410" y="4715693"/>
                <a:ext cx="1554668" cy="261610"/>
              </a:xfrm>
              <a:prstGeom prst="rect">
                <a:avLst/>
              </a:prstGeom>
              <a:blipFill>
                <a:blip r:embed="rId10"/>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6C96761-F73B-084A-8958-D717633AD458}"/>
                  </a:ext>
                </a:extLst>
              </p:cNvPr>
              <p:cNvSpPr txBox="1"/>
              <p:nvPr/>
            </p:nvSpPr>
            <p:spPr>
              <a:xfrm>
                <a:off x="9683702"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 name="TextBox 12">
                <a:extLst>
                  <a:ext uri="{FF2B5EF4-FFF2-40B4-BE49-F238E27FC236}">
                    <a16:creationId xmlns:a16="http://schemas.microsoft.com/office/drawing/2014/main" id="{46C96761-F73B-084A-8958-D717633AD458}"/>
                  </a:ext>
                </a:extLst>
              </p:cNvPr>
              <p:cNvSpPr txBox="1">
                <a:spLocks noRot="1" noChangeAspect="1" noMove="1" noResize="1" noEditPoints="1" noAdjustHandles="1" noChangeArrowheads="1" noChangeShapeType="1" noTextEdit="1"/>
              </p:cNvSpPr>
              <p:nvPr/>
            </p:nvSpPr>
            <p:spPr>
              <a:xfrm>
                <a:off x="9683702" y="4715693"/>
                <a:ext cx="1554668" cy="261610"/>
              </a:xfrm>
              <a:prstGeom prst="rect">
                <a:avLst/>
              </a:prstGeom>
              <a:blipFill>
                <a:blip r:embed="rId11"/>
                <a:stretch>
                  <a:fillRect b="-4545"/>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5062DCB7-8B8E-0F4A-90A9-B699D1D8F1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23050" y="1432957"/>
            <a:ext cx="1653042" cy="3282736"/>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967C1C4-67F6-B347-8E15-B3E856DB1CB9}"/>
                  </a:ext>
                </a:extLst>
              </p:cNvPr>
              <p:cNvSpPr txBox="1"/>
              <p:nvPr/>
            </p:nvSpPr>
            <p:spPr>
              <a:xfrm>
                <a:off x="2687999" y="4715692"/>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6967C1C4-67F6-B347-8E15-B3E856DB1CB9}"/>
                  </a:ext>
                </a:extLst>
              </p:cNvPr>
              <p:cNvSpPr txBox="1">
                <a:spLocks noRot="1" noChangeAspect="1" noMove="1" noResize="1" noEditPoints="1" noAdjustHandles="1" noChangeArrowheads="1" noChangeShapeType="1" noTextEdit="1"/>
              </p:cNvSpPr>
              <p:nvPr/>
            </p:nvSpPr>
            <p:spPr>
              <a:xfrm>
                <a:off x="2687999" y="4715692"/>
                <a:ext cx="1554668" cy="261610"/>
              </a:xfrm>
              <a:prstGeom prst="rect">
                <a:avLst/>
              </a:prstGeom>
              <a:blipFill>
                <a:blip r:embed="rId13"/>
                <a:stretch>
                  <a:fillRect b="-4545"/>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7B1CA352-CA8E-4342-9B73-1D1CEA016171}"/>
              </a:ext>
            </a:extLst>
          </p:cNvPr>
          <p:cNvSpPr txBox="1">
            <a:spLocks/>
          </p:cNvSpPr>
          <p:nvPr/>
        </p:nvSpPr>
        <p:spPr>
          <a:xfrm>
            <a:off x="2623050" y="417827"/>
            <a:ext cx="6651677" cy="540115"/>
          </a:xfrm>
          <a:prstGeom prst="rect">
            <a:avLst/>
          </a:prstGeom>
          <a:solidFill>
            <a:schemeClr val="accent2"/>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a:t>
            </a:r>
            <a:r>
              <a:rPr lang="da-DK" dirty="0" err="1"/>
              <a:t>cell</a:t>
            </a:r>
            <a:r>
              <a:rPr lang="da-DK" dirty="0"/>
              <a:t>) for </a:t>
            </a:r>
            <a:r>
              <a:rPr lang="da-DK" dirty="0" err="1"/>
              <a:t>paper</a:t>
            </a:r>
            <a:endParaRPr lang="da-DK" dirty="0"/>
          </a:p>
        </p:txBody>
      </p:sp>
    </p:spTree>
    <p:extLst>
      <p:ext uri="{BB962C8B-B14F-4D97-AF65-F5344CB8AC3E}">
        <p14:creationId xmlns:p14="http://schemas.microsoft.com/office/powerpoint/2010/main" val="2044080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9B0CB-150B-1541-8BF6-3D8BCA8E006A}"/>
              </a:ext>
            </a:extLst>
          </p:cNvPr>
          <p:cNvPicPr>
            <a:picLocks noChangeAspect="1"/>
          </p:cNvPicPr>
          <p:nvPr/>
        </p:nvPicPr>
        <p:blipFill>
          <a:blip r:embed="rId2"/>
          <a:stretch>
            <a:fillRect/>
          </a:stretch>
        </p:blipFill>
        <p:spPr>
          <a:xfrm>
            <a:off x="2019698" y="882774"/>
            <a:ext cx="1178692" cy="2340735"/>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D3789EE-80FD-9B41-99DD-FFF1A2858531}"/>
                  </a:ext>
                </a:extLst>
              </p:cNvPr>
              <p:cNvSpPr txBox="1"/>
              <p:nvPr/>
            </p:nvSpPr>
            <p:spPr>
              <a:xfrm>
                <a:off x="1928258" y="3223509"/>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 name="TextBox 4">
                <a:extLst>
                  <a:ext uri="{FF2B5EF4-FFF2-40B4-BE49-F238E27FC236}">
                    <a16:creationId xmlns:a16="http://schemas.microsoft.com/office/drawing/2014/main" id="{AD3789EE-80FD-9B41-99DD-FFF1A2858531}"/>
                  </a:ext>
                </a:extLst>
              </p:cNvPr>
              <p:cNvSpPr txBox="1">
                <a:spLocks noRot="1" noChangeAspect="1" noMove="1" noResize="1" noEditPoints="1" noAdjustHandles="1" noChangeArrowheads="1" noChangeShapeType="1" noTextEdit="1"/>
              </p:cNvSpPr>
              <p:nvPr/>
            </p:nvSpPr>
            <p:spPr>
              <a:xfrm>
                <a:off x="1928258" y="3223509"/>
                <a:ext cx="1361572" cy="261610"/>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A640E8-F61E-3C44-9F32-33AB956B650B}"/>
              </a:ext>
            </a:extLst>
          </p:cNvPr>
          <p:cNvPicPr>
            <a:picLocks noChangeAspect="1"/>
          </p:cNvPicPr>
          <p:nvPr/>
        </p:nvPicPr>
        <p:blipFill>
          <a:blip r:embed="rId4"/>
          <a:stretch>
            <a:fillRect/>
          </a:stretch>
        </p:blipFill>
        <p:spPr>
          <a:xfrm>
            <a:off x="3237530" y="868708"/>
            <a:ext cx="1178691" cy="2340734"/>
          </a:xfrm>
          <a:prstGeom prst="rect">
            <a:avLst/>
          </a:prstGeom>
        </p:spPr>
      </p:pic>
      <p:pic>
        <p:nvPicPr>
          <p:cNvPr id="7" name="Picture 6">
            <a:extLst>
              <a:ext uri="{FF2B5EF4-FFF2-40B4-BE49-F238E27FC236}">
                <a16:creationId xmlns:a16="http://schemas.microsoft.com/office/drawing/2014/main" id="{DB523219-4D11-5042-B663-F8F69A6BF982}"/>
              </a:ext>
            </a:extLst>
          </p:cNvPr>
          <p:cNvPicPr>
            <a:picLocks noChangeAspect="1"/>
          </p:cNvPicPr>
          <p:nvPr/>
        </p:nvPicPr>
        <p:blipFill>
          <a:blip r:embed="rId5"/>
          <a:stretch>
            <a:fillRect/>
          </a:stretch>
        </p:blipFill>
        <p:spPr>
          <a:xfrm>
            <a:off x="4430579" y="869504"/>
            <a:ext cx="1178690" cy="2340732"/>
          </a:xfrm>
          <a:prstGeom prst="rect">
            <a:avLst/>
          </a:prstGeom>
        </p:spPr>
      </p:pic>
      <p:pic>
        <p:nvPicPr>
          <p:cNvPr id="8" name="Picture 7">
            <a:extLst>
              <a:ext uri="{FF2B5EF4-FFF2-40B4-BE49-F238E27FC236}">
                <a16:creationId xmlns:a16="http://schemas.microsoft.com/office/drawing/2014/main" id="{27725398-85F8-3945-8374-E7ED5352C25D}"/>
              </a:ext>
            </a:extLst>
          </p:cNvPr>
          <p:cNvPicPr>
            <a:picLocks noChangeAspect="1"/>
          </p:cNvPicPr>
          <p:nvPr/>
        </p:nvPicPr>
        <p:blipFill>
          <a:blip r:embed="rId6"/>
          <a:stretch>
            <a:fillRect/>
          </a:stretch>
        </p:blipFill>
        <p:spPr>
          <a:xfrm>
            <a:off x="6819097" y="874097"/>
            <a:ext cx="1181337" cy="2345990"/>
          </a:xfrm>
          <a:prstGeom prst="rect">
            <a:avLst/>
          </a:prstGeom>
        </p:spPr>
      </p:pic>
      <p:pic>
        <p:nvPicPr>
          <p:cNvPr id="9" name="Picture 8">
            <a:extLst>
              <a:ext uri="{FF2B5EF4-FFF2-40B4-BE49-F238E27FC236}">
                <a16:creationId xmlns:a16="http://schemas.microsoft.com/office/drawing/2014/main" id="{BC307134-A96D-8B45-B372-208904F27E76}"/>
              </a:ext>
            </a:extLst>
          </p:cNvPr>
          <p:cNvPicPr>
            <a:picLocks noChangeAspect="1"/>
          </p:cNvPicPr>
          <p:nvPr/>
        </p:nvPicPr>
        <p:blipFill>
          <a:blip r:embed="rId7"/>
          <a:stretch>
            <a:fillRect/>
          </a:stretch>
        </p:blipFill>
        <p:spPr>
          <a:xfrm>
            <a:off x="5626049" y="874098"/>
            <a:ext cx="1181337" cy="2345989"/>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3E670DC-C511-E040-8EEF-920D6CB64402}"/>
                  </a:ext>
                </a:extLst>
              </p:cNvPr>
              <p:cNvSpPr txBox="1"/>
              <p:nvPr/>
            </p:nvSpPr>
            <p:spPr>
              <a:xfrm>
                <a:off x="4329810" y="3223509"/>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0" name="TextBox 9">
                <a:extLst>
                  <a:ext uri="{FF2B5EF4-FFF2-40B4-BE49-F238E27FC236}">
                    <a16:creationId xmlns:a16="http://schemas.microsoft.com/office/drawing/2014/main" id="{93E670DC-C511-E040-8EEF-920D6CB64402}"/>
                  </a:ext>
                </a:extLst>
              </p:cNvPr>
              <p:cNvSpPr txBox="1">
                <a:spLocks noRot="1" noChangeAspect="1" noMove="1" noResize="1" noEditPoints="1" noAdjustHandles="1" noChangeArrowheads="1" noChangeShapeType="1" noTextEdit="1"/>
              </p:cNvSpPr>
              <p:nvPr/>
            </p:nvSpPr>
            <p:spPr>
              <a:xfrm>
                <a:off x="4329810" y="3223509"/>
                <a:ext cx="1279460"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C360190-F250-1A45-A1BD-7C7A5AA78979}"/>
                  </a:ext>
                </a:extLst>
              </p:cNvPr>
              <p:cNvSpPr txBox="1"/>
              <p:nvPr/>
            </p:nvSpPr>
            <p:spPr>
              <a:xfrm>
                <a:off x="3209579" y="3197127"/>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1" name="TextBox 10">
                <a:extLst>
                  <a:ext uri="{FF2B5EF4-FFF2-40B4-BE49-F238E27FC236}">
                    <a16:creationId xmlns:a16="http://schemas.microsoft.com/office/drawing/2014/main" id="{6C360190-F250-1A45-A1BD-7C7A5AA78979}"/>
                  </a:ext>
                </a:extLst>
              </p:cNvPr>
              <p:cNvSpPr txBox="1">
                <a:spLocks noRot="1" noChangeAspect="1" noMove="1" noResize="1" noEditPoints="1" noAdjustHandles="1" noChangeArrowheads="1" noChangeShapeType="1" noTextEdit="1"/>
              </p:cNvSpPr>
              <p:nvPr/>
            </p:nvSpPr>
            <p:spPr>
              <a:xfrm>
                <a:off x="3209579" y="3197127"/>
                <a:ext cx="1178692" cy="2616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0112E5E-80A9-494E-B881-CD53D2105870}"/>
                  </a:ext>
                </a:extLst>
              </p:cNvPr>
              <p:cNvSpPr txBox="1"/>
              <p:nvPr/>
            </p:nvSpPr>
            <p:spPr>
              <a:xfrm>
                <a:off x="6807386" y="3203298"/>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2" name="TextBox 11">
                <a:extLst>
                  <a:ext uri="{FF2B5EF4-FFF2-40B4-BE49-F238E27FC236}">
                    <a16:creationId xmlns:a16="http://schemas.microsoft.com/office/drawing/2014/main" id="{50112E5E-80A9-494E-B881-CD53D2105870}"/>
                  </a:ext>
                </a:extLst>
              </p:cNvPr>
              <p:cNvSpPr txBox="1">
                <a:spLocks noRot="1" noChangeAspect="1" noMove="1" noResize="1" noEditPoints="1" noAdjustHandles="1" noChangeArrowheads="1" noChangeShapeType="1" noTextEdit="1"/>
              </p:cNvSpPr>
              <p:nvPr/>
            </p:nvSpPr>
            <p:spPr>
              <a:xfrm>
                <a:off x="6807386" y="3203298"/>
                <a:ext cx="1178691"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BBD1008-C183-A044-B6A3-58D8A5C14E7F}"/>
                  </a:ext>
                </a:extLst>
              </p:cNvPr>
              <p:cNvSpPr txBox="1"/>
              <p:nvPr/>
            </p:nvSpPr>
            <p:spPr>
              <a:xfrm>
                <a:off x="5580692" y="3205796"/>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3" name="TextBox 12">
                <a:extLst>
                  <a:ext uri="{FF2B5EF4-FFF2-40B4-BE49-F238E27FC236}">
                    <a16:creationId xmlns:a16="http://schemas.microsoft.com/office/drawing/2014/main" id="{2BBD1008-C183-A044-B6A3-58D8A5C14E7F}"/>
                  </a:ext>
                </a:extLst>
              </p:cNvPr>
              <p:cNvSpPr txBox="1">
                <a:spLocks noRot="1" noChangeAspect="1" noMove="1" noResize="1" noEditPoints="1" noAdjustHandles="1" noChangeArrowheads="1" noChangeShapeType="1" noTextEdit="1"/>
              </p:cNvSpPr>
              <p:nvPr/>
            </p:nvSpPr>
            <p:spPr>
              <a:xfrm>
                <a:off x="5580692" y="3205796"/>
                <a:ext cx="1138782" cy="261610"/>
              </a:xfrm>
              <a:prstGeom prst="rect">
                <a:avLst/>
              </a:prstGeom>
              <a:blipFill>
                <a:blip r:embed="rId11"/>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7737823-6A56-9B49-99D6-5A8CD7B6036C}"/>
              </a:ext>
            </a:extLst>
          </p:cNvPr>
          <p:cNvPicPr>
            <a:picLocks noChangeAspect="1"/>
          </p:cNvPicPr>
          <p:nvPr/>
        </p:nvPicPr>
        <p:blipFill>
          <a:blip r:embed="rId12"/>
          <a:stretch>
            <a:fillRect/>
          </a:stretch>
        </p:blipFill>
        <p:spPr>
          <a:xfrm>
            <a:off x="4408172" y="3510753"/>
            <a:ext cx="1167484" cy="2318478"/>
          </a:xfrm>
          <a:prstGeom prst="rect">
            <a:avLst/>
          </a:prstGeom>
        </p:spPr>
      </p:pic>
      <p:pic>
        <p:nvPicPr>
          <p:cNvPr id="15" name="Picture 14">
            <a:extLst>
              <a:ext uri="{FF2B5EF4-FFF2-40B4-BE49-F238E27FC236}">
                <a16:creationId xmlns:a16="http://schemas.microsoft.com/office/drawing/2014/main" id="{B0787A34-EDCC-9540-8291-A926C4C758BF}"/>
              </a:ext>
            </a:extLst>
          </p:cNvPr>
          <p:cNvPicPr>
            <a:picLocks noChangeAspect="1"/>
          </p:cNvPicPr>
          <p:nvPr/>
        </p:nvPicPr>
        <p:blipFill>
          <a:blip r:embed="rId13"/>
          <a:stretch>
            <a:fillRect/>
          </a:stretch>
        </p:blipFill>
        <p:spPr>
          <a:xfrm>
            <a:off x="2052286" y="3518125"/>
            <a:ext cx="1163370" cy="231030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8D5427C-B14E-0A4E-8E78-6DA8E15B30D8}"/>
                  </a:ext>
                </a:extLst>
              </p:cNvPr>
              <p:cNvSpPr txBox="1"/>
              <p:nvPr/>
            </p:nvSpPr>
            <p:spPr>
              <a:xfrm>
                <a:off x="2059695" y="5793517"/>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6" name="TextBox 15">
                <a:extLst>
                  <a:ext uri="{FF2B5EF4-FFF2-40B4-BE49-F238E27FC236}">
                    <a16:creationId xmlns:a16="http://schemas.microsoft.com/office/drawing/2014/main" id="{18D5427C-B14E-0A4E-8E78-6DA8E15B30D8}"/>
                  </a:ext>
                </a:extLst>
              </p:cNvPr>
              <p:cNvSpPr txBox="1">
                <a:spLocks noRot="1" noChangeAspect="1" noMove="1" noResize="1" noEditPoints="1" noAdjustHandles="1" noChangeArrowheads="1" noChangeShapeType="1" noTextEdit="1"/>
              </p:cNvSpPr>
              <p:nvPr/>
            </p:nvSpPr>
            <p:spPr>
              <a:xfrm>
                <a:off x="2059695" y="5793517"/>
                <a:ext cx="1163370" cy="261610"/>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ED5BA44-6A49-124E-803D-65C5CE2DAD93}"/>
                  </a:ext>
                </a:extLst>
              </p:cNvPr>
              <p:cNvSpPr txBox="1"/>
              <p:nvPr/>
            </p:nvSpPr>
            <p:spPr>
              <a:xfrm>
                <a:off x="4456973" y="5790855"/>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7" name="TextBox 16">
                <a:extLst>
                  <a:ext uri="{FF2B5EF4-FFF2-40B4-BE49-F238E27FC236}">
                    <a16:creationId xmlns:a16="http://schemas.microsoft.com/office/drawing/2014/main" id="{6ED5BA44-6A49-124E-803D-65C5CE2DAD93}"/>
                  </a:ext>
                </a:extLst>
              </p:cNvPr>
              <p:cNvSpPr txBox="1">
                <a:spLocks noRot="1" noChangeAspect="1" noMove="1" noResize="1" noEditPoints="1" noAdjustHandles="1" noChangeArrowheads="1" noChangeShapeType="1" noTextEdit="1"/>
              </p:cNvSpPr>
              <p:nvPr/>
            </p:nvSpPr>
            <p:spPr>
              <a:xfrm>
                <a:off x="4456973" y="5790855"/>
                <a:ext cx="1163370" cy="261610"/>
              </a:xfrm>
              <a:prstGeom prst="rect">
                <a:avLst/>
              </a:prstGeom>
              <a:blipFill>
                <a:blip r:embed="rId15"/>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A77DD4B-841B-6046-9612-FD3EF1EAD0FC}"/>
              </a:ext>
            </a:extLst>
          </p:cNvPr>
          <p:cNvPicPr>
            <a:picLocks noChangeAspect="1"/>
          </p:cNvPicPr>
          <p:nvPr/>
        </p:nvPicPr>
        <p:blipFill>
          <a:blip r:embed="rId16"/>
          <a:stretch>
            <a:fillRect/>
          </a:stretch>
        </p:blipFill>
        <p:spPr>
          <a:xfrm>
            <a:off x="3244802" y="3518125"/>
            <a:ext cx="1163370" cy="2310308"/>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A108F6-194A-744F-B9C6-11A1D82FB16C}"/>
                  </a:ext>
                </a:extLst>
              </p:cNvPr>
              <p:cNvSpPr txBox="1"/>
              <p:nvPr/>
            </p:nvSpPr>
            <p:spPr>
              <a:xfrm>
                <a:off x="3252743" y="5801733"/>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9" name="TextBox 18">
                <a:extLst>
                  <a:ext uri="{FF2B5EF4-FFF2-40B4-BE49-F238E27FC236}">
                    <a16:creationId xmlns:a16="http://schemas.microsoft.com/office/drawing/2014/main" id="{F7A108F6-194A-744F-B9C6-11A1D82FB16C}"/>
                  </a:ext>
                </a:extLst>
              </p:cNvPr>
              <p:cNvSpPr txBox="1">
                <a:spLocks noRot="1" noChangeAspect="1" noMove="1" noResize="1" noEditPoints="1" noAdjustHandles="1" noChangeArrowheads="1" noChangeShapeType="1" noTextEdit="1"/>
              </p:cNvSpPr>
              <p:nvPr/>
            </p:nvSpPr>
            <p:spPr>
              <a:xfrm>
                <a:off x="3252743" y="5801733"/>
                <a:ext cx="1136452" cy="261610"/>
              </a:xfrm>
              <a:prstGeom prst="rect">
                <a:avLst/>
              </a:prstGeom>
              <a:blipFill>
                <a:blip r:embed="rId17"/>
                <a:stretch>
                  <a:fillRect b="-4762"/>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64D2F857-9BAE-5E46-B605-609294B2F647}"/>
              </a:ext>
            </a:extLst>
          </p:cNvPr>
          <p:cNvPicPr>
            <a:picLocks noChangeAspect="1"/>
          </p:cNvPicPr>
          <p:nvPr/>
        </p:nvPicPr>
        <p:blipFill>
          <a:blip r:embed="rId18"/>
          <a:stretch>
            <a:fillRect/>
          </a:stretch>
        </p:blipFill>
        <p:spPr>
          <a:xfrm>
            <a:off x="6856041" y="3493843"/>
            <a:ext cx="1144925" cy="2273679"/>
          </a:xfrm>
          <a:prstGeom prst="rect">
            <a:avLst/>
          </a:prstGeom>
        </p:spPr>
      </p:pic>
      <p:pic>
        <p:nvPicPr>
          <p:cNvPr id="21" name="Picture 20">
            <a:extLst>
              <a:ext uri="{FF2B5EF4-FFF2-40B4-BE49-F238E27FC236}">
                <a16:creationId xmlns:a16="http://schemas.microsoft.com/office/drawing/2014/main" id="{AE147CD5-D17A-344B-B1C2-52D2AB3016B0}"/>
              </a:ext>
            </a:extLst>
          </p:cNvPr>
          <p:cNvPicPr>
            <a:picLocks noChangeAspect="1"/>
          </p:cNvPicPr>
          <p:nvPr/>
        </p:nvPicPr>
        <p:blipFill>
          <a:blip r:embed="rId19"/>
          <a:stretch>
            <a:fillRect/>
          </a:stretch>
        </p:blipFill>
        <p:spPr>
          <a:xfrm>
            <a:off x="5639320" y="3507909"/>
            <a:ext cx="1163370" cy="2310310"/>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0A1E0A1-9A66-304B-87AD-782CC93081AA}"/>
                  </a:ext>
                </a:extLst>
              </p:cNvPr>
              <p:cNvSpPr txBox="1"/>
              <p:nvPr/>
            </p:nvSpPr>
            <p:spPr>
              <a:xfrm>
                <a:off x="6837064" y="5766573"/>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2" name="TextBox 21">
                <a:extLst>
                  <a:ext uri="{FF2B5EF4-FFF2-40B4-BE49-F238E27FC236}">
                    <a16:creationId xmlns:a16="http://schemas.microsoft.com/office/drawing/2014/main" id="{B0A1E0A1-9A66-304B-87AD-782CC93081AA}"/>
                  </a:ext>
                </a:extLst>
              </p:cNvPr>
              <p:cNvSpPr txBox="1">
                <a:spLocks noRot="1" noChangeAspect="1" noMove="1" noResize="1" noEditPoints="1" noAdjustHandles="1" noChangeArrowheads="1" noChangeShapeType="1" noTextEdit="1"/>
              </p:cNvSpPr>
              <p:nvPr/>
            </p:nvSpPr>
            <p:spPr>
              <a:xfrm>
                <a:off x="6837064" y="5766573"/>
                <a:ext cx="1163370" cy="26161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F201C4E-26D8-7846-888F-6CCE97AF3C53}"/>
                  </a:ext>
                </a:extLst>
              </p:cNvPr>
              <p:cNvSpPr txBox="1"/>
              <p:nvPr/>
            </p:nvSpPr>
            <p:spPr>
              <a:xfrm>
                <a:off x="5620343" y="5799579"/>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3" name="TextBox 22">
                <a:extLst>
                  <a:ext uri="{FF2B5EF4-FFF2-40B4-BE49-F238E27FC236}">
                    <a16:creationId xmlns:a16="http://schemas.microsoft.com/office/drawing/2014/main" id="{0F201C4E-26D8-7846-888F-6CCE97AF3C53}"/>
                  </a:ext>
                </a:extLst>
              </p:cNvPr>
              <p:cNvSpPr txBox="1">
                <a:spLocks noRot="1" noChangeAspect="1" noMove="1" noResize="1" noEditPoints="1" noAdjustHandles="1" noChangeArrowheads="1" noChangeShapeType="1" noTextEdit="1"/>
              </p:cNvSpPr>
              <p:nvPr/>
            </p:nvSpPr>
            <p:spPr>
              <a:xfrm>
                <a:off x="5620343" y="5799579"/>
                <a:ext cx="1163370" cy="261610"/>
              </a:xfrm>
              <a:prstGeom prst="rect">
                <a:avLst/>
              </a:prstGeom>
              <a:blipFill>
                <a:blip r:embed="rId21"/>
                <a:stretch>
                  <a:fillRect b="-4762"/>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5A5AB0A4-A985-4C4E-AA1E-A8C0D3C0BB91}"/>
              </a:ext>
            </a:extLst>
          </p:cNvPr>
          <p:cNvSpPr txBox="1">
            <a:spLocks/>
          </p:cNvSpPr>
          <p:nvPr/>
        </p:nvSpPr>
        <p:spPr>
          <a:xfrm>
            <a:off x="2890684" y="221885"/>
            <a:ext cx="4506047" cy="335275"/>
          </a:xfrm>
          <a:prstGeom prst="rect">
            <a:avLst/>
          </a:prstGeom>
          <a:solidFill>
            <a:schemeClr val="accent2"/>
          </a:solidFill>
        </p:spPr>
        <p:txBody>
          <a:bodyPr vert="horz" lIns="91440" tIns="45720" rIns="91440" bIns="45720" rtlCol="0" anchor="ctr">
            <a:normAutofit fontScale="3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dirty="0"/>
              <a:t>V</a:t>
            </a:r>
            <a:r>
              <a:rPr lang="da-DK" baseline="-25000" dirty="0"/>
              <a:t>2</a:t>
            </a:r>
            <a:r>
              <a:rPr lang="da-DK" dirty="0"/>
              <a:t>O</a:t>
            </a:r>
            <a:r>
              <a:rPr lang="da-DK" baseline="-25000" dirty="0"/>
              <a:t>5</a:t>
            </a:r>
            <a:r>
              <a:rPr lang="da-DK" dirty="0"/>
              <a:t> 1H</a:t>
            </a:r>
            <a:r>
              <a:rPr lang="da-DK" baseline="-25000" dirty="0"/>
              <a:t>2</a:t>
            </a:r>
            <a:r>
              <a:rPr lang="da-DK" dirty="0"/>
              <a:t>O</a:t>
            </a:r>
            <a:r>
              <a:rPr lang="da-DK" baseline="-25000" dirty="0"/>
              <a:t> </a:t>
            </a:r>
            <a:r>
              <a:rPr lang="da-DK" dirty="0"/>
              <a:t> and V</a:t>
            </a:r>
            <a:r>
              <a:rPr lang="da-DK" baseline="-25000" dirty="0"/>
              <a:t>2</a:t>
            </a:r>
            <a:r>
              <a:rPr lang="da-DK" dirty="0"/>
              <a:t>O</a:t>
            </a:r>
            <a:r>
              <a:rPr lang="da-DK" baseline="-25000" dirty="0"/>
              <a:t>5</a:t>
            </a:r>
            <a:r>
              <a:rPr lang="da-DK" dirty="0"/>
              <a:t> 2H</a:t>
            </a:r>
            <a:r>
              <a:rPr lang="da-DK" baseline="-25000" dirty="0"/>
              <a:t>2</a:t>
            </a:r>
            <a:r>
              <a:rPr lang="da-DK" dirty="0"/>
              <a:t>O Clusters with </a:t>
            </a:r>
            <a:r>
              <a:rPr lang="da-DK" dirty="0" err="1"/>
              <a:t>O</a:t>
            </a:r>
            <a:r>
              <a:rPr lang="da-DK" baseline="-25000" dirty="0" err="1"/>
              <a:t>v</a:t>
            </a:r>
            <a:r>
              <a:rPr lang="da-DK" dirty="0"/>
              <a:t> (1by4 </a:t>
            </a:r>
            <a:r>
              <a:rPr lang="da-DK" dirty="0" err="1"/>
              <a:t>cell</a:t>
            </a:r>
            <a:r>
              <a:rPr lang="da-DK" dirty="0"/>
              <a:t>) for </a:t>
            </a:r>
            <a:r>
              <a:rPr lang="da-DK" dirty="0" err="1"/>
              <a:t>paper</a:t>
            </a:r>
            <a:endParaRPr lang="da-DK" dirty="0"/>
          </a:p>
        </p:txBody>
      </p:sp>
    </p:spTree>
    <p:extLst>
      <p:ext uri="{BB962C8B-B14F-4D97-AF65-F5344CB8AC3E}">
        <p14:creationId xmlns:p14="http://schemas.microsoft.com/office/powerpoint/2010/main" val="373074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2</a:t>
            </a:r>
            <a:r>
              <a:rPr lang="en-US" baseline="30000" dirty="0"/>
              <a:t>nd</a:t>
            </a:r>
            <a:r>
              <a:rPr lang="en-US" dirty="0"/>
              <a:t> row</a:t>
            </a:r>
          </a:p>
          <a:p>
            <a:r>
              <a:rPr lang="en-US" dirty="0"/>
              <a:t> from left to right</a:t>
            </a:r>
          </a:p>
        </p:txBody>
      </p:sp>
    </p:spTree>
    <p:extLst>
      <p:ext uri="{BB962C8B-B14F-4D97-AF65-F5344CB8AC3E}">
        <p14:creationId xmlns:p14="http://schemas.microsoft.com/office/powerpoint/2010/main" val="2530540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75E44FDA-0E6F-7845-8C37-D207D79B3DAA}"/>
                  </a:ext>
                </a:extLst>
              </p:cNvPr>
              <p:cNvSpPr>
                <a:spLocks noGrp="1"/>
              </p:cNvSpPr>
              <p:nvPr>
                <p:ph type="title"/>
              </p:nvPr>
            </p:nvSpPr>
            <p:spPr>
              <a:xfrm>
                <a:off x="501601" y="36731"/>
                <a:ext cx="8881883" cy="467403"/>
              </a:xfrm>
              <a:solidFill>
                <a:schemeClr val="accent2"/>
              </a:solidFill>
            </p:spPr>
            <p:txBody>
              <a:bodyPr>
                <a:noAutofit/>
              </a:bodyPr>
              <a:lstStyle/>
              <a:p>
                <a:r>
                  <a:rPr lang="en-US" sz="2800" dirty="0"/>
                  <a:t>Binding Energy of H</a:t>
                </a:r>
                <a:r>
                  <a:rPr lang="en-US" sz="2800" baseline="-25000" dirty="0"/>
                  <a:t>2</a:t>
                </a:r>
                <a:r>
                  <a:rPr lang="en-US" sz="2800" dirty="0"/>
                  <a:t>O on V</a:t>
                </a:r>
                <a:r>
                  <a:rPr lang="en-US" sz="2800" baseline="-25000" dirty="0"/>
                  <a:t>2</a:t>
                </a:r>
                <a:r>
                  <a:rPr lang="en-US" sz="2800" dirty="0"/>
                  <a:t>O</a:t>
                </a:r>
                <a:r>
                  <a:rPr lang="en-US" sz="2800" baseline="-25000" dirty="0"/>
                  <a:t>5</a:t>
                </a:r>
                <a:r>
                  <a:rPr lang="en-US" sz="2800" dirty="0"/>
                  <a:t>/TiO</a:t>
                </a:r>
                <a:r>
                  <a:rPr lang="en-US" sz="2800" baseline="-25000" dirty="0"/>
                  <a:t>2 </a:t>
                </a:r>
                <a:r>
                  <a:rPr lang="en-US" sz="2800" dirty="0"/>
                  <a:t>(</a:t>
                </a:r>
                <a:r>
                  <a:rPr lang="da-DK" sz="2800" dirty="0"/>
                  <a:t>6</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2</m:t>
                    </m:r>
                  </m:oMath>
                </a14:m>
                <a:r>
                  <a:rPr lang="da-DK" sz="2800" dirty="0"/>
                  <a:t>  super </a:t>
                </a:r>
                <a:r>
                  <a:rPr lang="da-DK" sz="2800" dirty="0" err="1"/>
                  <a:t>cell</a:t>
                </a:r>
                <a:r>
                  <a:rPr lang="da-DK" sz="2800" dirty="0"/>
                  <a:t> with </a:t>
                </a:r>
                <a:r>
                  <a:rPr lang="da-DK" sz="2800" dirty="0" err="1"/>
                  <a:t>O</a:t>
                </a:r>
                <a:r>
                  <a:rPr lang="da-DK" sz="2800" baseline="-25000" dirty="0" err="1"/>
                  <a:t>v</a:t>
                </a:r>
                <a:r>
                  <a:rPr lang="da-DK" sz="2800" dirty="0"/>
                  <a:t>) </a:t>
                </a:r>
                <a:endParaRPr lang="en-US" sz="2800" baseline="-25000" dirty="0"/>
              </a:p>
            </p:txBody>
          </p:sp>
        </mc:Choice>
        <mc:Fallback>
          <p:sp>
            <p:nvSpPr>
              <p:cNvPr id="4" name="Title 1">
                <a:extLst>
                  <a:ext uri="{FF2B5EF4-FFF2-40B4-BE49-F238E27FC236}">
                    <a16:creationId xmlns:a16="http://schemas.microsoft.com/office/drawing/2014/main" id="{75E44FDA-0E6F-7845-8C37-D207D79B3DAA}"/>
                  </a:ext>
                </a:extLst>
              </p:cNvPr>
              <p:cNvSpPr>
                <a:spLocks noGrp="1" noRot="1" noChangeAspect="1" noMove="1" noResize="1" noEditPoints="1" noAdjustHandles="1" noChangeArrowheads="1" noChangeShapeType="1" noTextEdit="1"/>
              </p:cNvSpPr>
              <p:nvPr>
                <p:ph type="title"/>
              </p:nvPr>
            </p:nvSpPr>
            <p:spPr>
              <a:xfrm>
                <a:off x="501601" y="36731"/>
                <a:ext cx="8881883" cy="467403"/>
              </a:xfrm>
              <a:blipFill>
                <a:blip r:embed="rId2"/>
                <a:stretch>
                  <a:fillRect l="-1284" t="-18421" r="-1569"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E772087-601E-4F4D-A4CC-723A77C65DB3}"/>
              </a:ext>
            </a:extLst>
          </p:cNvPr>
          <p:cNvSpPr txBox="1"/>
          <p:nvPr/>
        </p:nvSpPr>
        <p:spPr>
          <a:xfrm>
            <a:off x="9345712" y="657738"/>
            <a:ext cx="2708818"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6</a:t>
            </a:r>
            <a:r>
              <a:rPr lang="en-US" sz="1500" baseline="30000" dirty="0"/>
              <a:t>th</a:t>
            </a:r>
            <a:r>
              <a:rPr lang="en-US" sz="1500" dirty="0"/>
              <a:t> row from left to right</a:t>
            </a:r>
          </a:p>
        </p:txBody>
      </p:sp>
      <p:cxnSp>
        <p:nvCxnSpPr>
          <p:cNvPr id="6" name="Straight Connector 5">
            <a:extLst>
              <a:ext uri="{FF2B5EF4-FFF2-40B4-BE49-F238E27FC236}">
                <a16:creationId xmlns:a16="http://schemas.microsoft.com/office/drawing/2014/main" id="{732A9449-C6C0-A248-B16C-103159280EB0}"/>
              </a:ext>
            </a:extLst>
          </p:cNvPr>
          <p:cNvCxnSpPr>
            <a:cxnSpLocks/>
          </p:cNvCxnSpPr>
          <p:nvPr/>
        </p:nvCxnSpPr>
        <p:spPr>
          <a:xfrm flipV="1">
            <a:off x="7264262" y="2050144"/>
            <a:ext cx="3730317" cy="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DA1650-84EB-7445-A214-6A43BF2CFC1F}"/>
                  </a:ext>
                </a:extLst>
              </p:cNvPr>
              <p:cNvSpPr txBox="1"/>
              <p:nvPr/>
            </p:nvSpPr>
            <p:spPr>
              <a:xfrm>
                <a:off x="6009464" y="19472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90DA1650-84EB-7445-A214-6A43BF2CFC1F}"/>
                  </a:ext>
                </a:extLst>
              </p:cNvPr>
              <p:cNvSpPr txBox="1">
                <a:spLocks noRot="1" noChangeAspect="1" noMove="1" noResize="1" noEditPoints="1" noAdjustHandles="1" noChangeArrowheads="1" noChangeShapeType="1" noTextEdit="1"/>
              </p:cNvSpPr>
              <p:nvPr/>
            </p:nvSpPr>
            <p:spPr>
              <a:xfrm>
                <a:off x="6009464" y="1947222"/>
                <a:ext cx="1066800" cy="261610"/>
              </a:xfrm>
              <a:prstGeom prst="rect">
                <a:avLst/>
              </a:prstGeom>
              <a:blipFill>
                <a:blip r:embed="rId3"/>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B03C86-13E1-F04E-8699-6ECC0A2EF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245" y="551920"/>
            <a:ext cx="991985" cy="1455862"/>
          </a:xfrm>
          <a:prstGeom prst="rect">
            <a:avLst/>
          </a:prstGeom>
        </p:spPr>
      </p:pic>
      <p:cxnSp>
        <p:nvCxnSpPr>
          <p:cNvPr id="10" name="Straight Connector 9">
            <a:extLst>
              <a:ext uri="{FF2B5EF4-FFF2-40B4-BE49-F238E27FC236}">
                <a16:creationId xmlns:a16="http://schemas.microsoft.com/office/drawing/2014/main" id="{DCD5007F-C30A-2E4A-8304-B7FDD696DC13}"/>
              </a:ext>
            </a:extLst>
          </p:cNvPr>
          <p:cNvCxnSpPr>
            <a:cxnSpLocks/>
          </p:cNvCxnSpPr>
          <p:nvPr/>
        </p:nvCxnSpPr>
        <p:spPr>
          <a:xfrm flipV="1">
            <a:off x="7286245" y="3273516"/>
            <a:ext cx="2644837" cy="3474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3B3D23F-954F-414F-BAD9-E9BB4633E6F3}"/>
                  </a:ext>
                </a:extLst>
              </p:cNvPr>
              <p:cNvSpPr txBox="1"/>
              <p:nvPr/>
            </p:nvSpPr>
            <p:spPr>
              <a:xfrm>
                <a:off x="5976990" y="317745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1" name="TextBox 10">
                <a:extLst>
                  <a:ext uri="{FF2B5EF4-FFF2-40B4-BE49-F238E27FC236}">
                    <a16:creationId xmlns:a16="http://schemas.microsoft.com/office/drawing/2014/main" id="{B3B3D23F-954F-414F-BAD9-E9BB4633E6F3}"/>
                  </a:ext>
                </a:extLst>
              </p:cNvPr>
              <p:cNvSpPr txBox="1">
                <a:spLocks noRot="1" noChangeAspect="1" noMove="1" noResize="1" noEditPoints="1" noAdjustHandles="1" noChangeArrowheads="1" noChangeShapeType="1" noTextEdit="1"/>
              </p:cNvSpPr>
              <p:nvPr/>
            </p:nvSpPr>
            <p:spPr>
              <a:xfrm>
                <a:off x="5976990" y="3177453"/>
                <a:ext cx="1219200" cy="261610"/>
              </a:xfrm>
              <a:prstGeom prst="rect">
                <a:avLst/>
              </a:prstGeom>
              <a:blipFill>
                <a:blip r:embed="rId5"/>
                <a:stretch>
                  <a:fillRect b="-454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2946AB2-9B6E-D040-BE08-434CB0B2C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3679" y="2078027"/>
            <a:ext cx="1215895" cy="1784478"/>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83C9683-F3AC-424F-ABA0-0A46945EFB1F}"/>
                  </a:ext>
                </a:extLst>
              </p:cNvPr>
              <p:cNvSpPr txBox="1"/>
              <p:nvPr/>
            </p:nvSpPr>
            <p:spPr>
              <a:xfrm>
                <a:off x="5976990" y="380183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=−0.67</m:t>
                      </m:r>
                      <m:r>
                        <a:rPr lang="en-US" sz="1100" b="0" i="1" smtClean="0">
                          <a:latin typeface="Cambria Math" panose="02040503050406030204" pitchFamily="18" charset="0"/>
                          <a:ea typeface="Cambria Math" panose="02040503050406030204" pitchFamily="18" charset="0"/>
                        </a:rPr>
                        <m:t>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C83C9683-F3AC-424F-ABA0-0A46945EFB1F}"/>
                  </a:ext>
                </a:extLst>
              </p:cNvPr>
              <p:cNvSpPr txBox="1">
                <a:spLocks noRot="1" noChangeAspect="1" noMove="1" noResize="1" noEditPoints="1" noAdjustHandles="1" noChangeArrowheads="1" noChangeShapeType="1" noTextEdit="1"/>
              </p:cNvSpPr>
              <p:nvPr/>
            </p:nvSpPr>
            <p:spPr>
              <a:xfrm>
                <a:off x="5976990" y="3801834"/>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671046B2-BD22-2145-BCBE-55C4E6FB5ACE}"/>
              </a:ext>
            </a:extLst>
          </p:cNvPr>
          <p:cNvCxnSpPr>
            <a:cxnSpLocks/>
          </p:cNvCxnSpPr>
          <p:nvPr/>
        </p:nvCxnSpPr>
        <p:spPr>
          <a:xfrm>
            <a:off x="7264262" y="3932639"/>
            <a:ext cx="3702011"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D5B0B6F-230B-6049-AD6B-F55C12BEFA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2502" y="1506408"/>
            <a:ext cx="1215895" cy="1784479"/>
          </a:xfrm>
          <a:prstGeom prst="rect">
            <a:avLst/>
          </a:prstGeom>
        </p:spPr>
      </p:pic>
      <p:cxnSp>
        <p:nvCxnSpPr>
          <p:cNvPr id="22" name="Straight Connector 21">
            <a:extLst>
              <a:ext uri="{FF2B5EF4-FFF2-40B4-BE49-F238E27FC236}">
                <a16:creationId xmlns:a16="http://schemas.microsoft.com/office/drawing/2014/main" id="{13C558D7-B0C0-2047-947C-A4F1FC539B0F}"/>
              </a:ext>
            </a:extLst>
          </p:cNvPr>
          <p:cNvCxnSpPr>
            <a:cxnSpLocks/>
          </p:cNvCxnSpPr>
          <p:nvPr/>
        </p:nvCxnSpPr>
        <p:spPr>
          <a:xfrm>
            <a:off x="7286245" y="5562198"/>
            <a:ext cx="3680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F8C34F-FD41-5B4D-8A4F-437098CC32EF}"/>
              </a:ext>
            </a:extLst>
          </p:cNvPr>
          <p:cNvCxnSpPr>
            <a:cxnSpLocks/>
          </p:cNvCxnSpPr>
          <p:nvPr/>
        </p:nvCxnSpPr>
        <p:spPr>
          <a:xfrm>
            <a:off x="7264262" y="5371468"/>
            <a:ext cx="2374135" cy="0"/>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14AC5D2-E0BA-E247-ABEC-E0BED607B1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94285" y="3774360"/>
            <a:ext cx="980077" cy="1438386"/>
          </a:xfrm>
          <a:prstGeom prst="rect">
            <a:avLst/>
          </a:prstGeom>
        </p:spPr>
      </p:pic>
      <p:cxnSp>
        <p:nvCxnSpPr>
          <p:cNvPr id="45" name="Straight Connector 44">
            <a:extLst>
              <a:ext uri="{FF2B5EF4-FFF2-40B4-BE49-F238E27FC236}">
                <a16:creationId xmlns:a16="http://schemas.microsoft.com/office/drawing/2014/main" id="{493A0996-A621-A745-BD84-8903FE3648CA}"/>
              </a:ext>
            </a:extLst>
          </p:cNvPr>
          <p:cNvCxnSpPr>
            <a:cxnSpLocks/>
          </p:cNvCxnSpPr>
          <p:nvPr/>
        </p:nvCxnSpPr>
        <p:spPr>
          <a:xfrm>
            <a:off x="7286245" y="5212746"/>
            <a:ext cx="4757202" cy="4802"/>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2FA523C-5F2F-A141-B2ED-44BFB914F0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8015" y="3978655"/>
            <a:ext cx="937252" cy="1375536"/>
          </a:xfrm>
          <a:prstGeom prst="rect">
            <a:avLst/>
          </a:prstGeom>
        </p:spPr>
      </p:pic>
      <p:pic>
        <p:nvPicPr>
          <p:cNvPr id="48" name="Picture 47">
            <a:extLst>
              <a:ext uri="{FF2B5EF4-FFF2-40B4-BE49-F238E27FC236}">
                <a16:creationId xmlns:a16="http://schemas.microsoft.com/office/drawing/2014/main" id="{13B60A17-DC7E-1F4E-A7C9-C497CA6AF7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4818" y="4005943"/>
            <a:ext cx="1049912" cy="1540879"/>
          </a:xfrm>
          <a:prstGeom prst="rect">
            <a:avLst/>
          </a:prstGeom>
        </p:spPr>
      </p:pic>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3A80442-AB87-ED45-B346-1225C893818D}"/>
                  </a:ext>
                </a:extLst>
              </p:cNvPr>
              <p:cNvSpPr txBox="1"/>
              <p:nvPr/>
            </p:nvSpPr>
            <p:spPr>
              <a:xfrm>
                <a:off x="5986416" y="497244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1" name="TextBox 50">
                <a:extLst>
                  <a:ext uri="{FF2B5EF4-FFF2-40B4-BE49-F238E27FC236}">
                    <a16:creationId xmlns:a16="http://schemas.microsoft.com/office/drawing/2014/main" id="{83A80442-AB87-ED45-B346-1225C893818D}"/>
                  </a:ext>
                </a:extLst>
              </p:cNvPr>
              <p:cNvSpPr txBox="1">
                <a:spLocks noRot="1" noChangeAspect="1" noMove="1" noResize="1" noEditPoints="1" noAdjustHandles="1" noChangeArrowheads="1" noChangeShapeType="1" noTextEdit="1"/>
              </p:cNvSpPr>
              <p:nvPr/>
            </p:nvSpPr>
            <p:spPr>
              <a:xfrm>
                <a:off x="5986416" y="4972446"/>
                <a:ext cx="1219200" cy="261610"/>
              </a:xfrm>
              <a:prstGeom prst="rect">
                <a:avLst/>
              </a:prstGeom>
              <a:blipFill>
                <a:blip r:embed="rId12"/>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2D97B354-991C-784E-9B12-4600899BFA6F}"/>
                  </a:ext>
                </a:extLst>
              </p:cNvPr>
              <p:cNvSpPr txBox="1"/>
              <p:nvPr/>
            </p:nvSpPr>
            <p:spPr>
              <a:xfrm>
                <a:off x="6002368" y="523372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=−0.96</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2" name="TextBox 51">
                <a:extLst>
                  <a:ext uri="{FF2B5EF4-FFF2-40B4-BE49-F238E27FC236}">
                    <a16:creationId xmlns:a16="http://schemas.microsoft.com/office/drawing/2014/main" id="{2D97B354-991C-784E-9B12-4600899BFA6F}"/>
                  </a:ext>
                </a:extLst>
              </p:cNvPr>
              <p:cNvSpPr txBox="1">
                <a:spLocks noRot="1" noChangeAspect="1" noMove="1" noResize="1" noEditPoints="1" noAdjustHandles="1" noChangeArrowheads="1" noChangeShapeType="1" noTextEdit="1"/>
              </p:cNvSpPr>
              <p:nvPr/>
            </p:nvSpPr>
            <p:spPr>
              <a:xfrm>
                <a:off x="6002368" y="5233728"/>
                <a:ext cx="1219200" cy="2616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3A2F1ED-B15E-1B41-8F03-581FC3F10244}"/>
                  </a:ext>
                </a:extLst>
              </p:cNvPr>
              <p:cNvSpPr txBox="1"/>
              <p:nvPr/>
            </p:nvSpPr>
            <p:spPr>
              <a:xfrm>
                <a:off x="6045062" y="554682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=−1.28</m:t>
                      </m:r>
                      <m:r>
                        <a:rPr lang="en-US" sz="1100" b="0" i="1" smtClean="0">
                          <a:latin typeface="Cambria Math" panose="02040503050406030204" pitchFamily="18" charset="0"/>
                          <a:ea typeface="Cambria Math" panose="02040503050406030204" pitchFamily="18" charset="0"/>
                        </a:rPr>
                        <m:t>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3" name="TextBox 52">
                <a:extLst>
                  <a:ext uri="{FF2B5EF4-FFF2-40B4-BE49-F238E27FC236}">
                    <a16:creationId xmlns:a16="http://schemas.microsoft.com/office/drawing/2014/main" id="{C3A2F1ED-B15E-1B41-8F03-581FC3F10244}"/>
                  </a:ext>
                </a:extLst>
              </p:cNvPr>
              <p:cNvSpPr txBox="1">
                <a:spLocks noRot="1" noChangeAspect="1" noMove="1" noResize="1" noEditPoints="1" noAdjustHandles="1" noChangeArrowheads="1" noChangeShapeType="1" noTextEdit="1"/>
              </p:cNvSpPr>
              <p:nvPr/>
            </p:nvSpPr>
            <p:spPr>
              <a:xfrm>
                <a:off x="6045062" y="5546823"/>
                <a:ext cx="1219200" cy="261610"/>
              </a:xfrm>
              <a:prstGeom prst="rect">
                <a:avLst/>
              </a:prstGeom>
              <a:blipFill>
                <a:blip r:embed="rId14"/>
                <a:stretch>
                  <a:fillRect b="-4762"/>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8B868ED-3C49-B145-A400-678B0AFE436A}"/>
              </a:ext>
            </a:extLst>
          </p:cNvPr>
          <p:cNvCxnSpPr>
            <a:cxnSpLocks/>
          </p:cNvCxnSpPr>
          <p:nvPr/>
        </p:nvCxnSpPr>
        <p:spPr>
          <a:xfrm>
            <a:off x="1416187" y="2063703"/>
            <a:ext cx="38139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8710FEE-F3F8-6A44-A522-3E792BEAD281}"/>
              </a:ext>
            </a:extLst>
          </p:cNvPr>
          <p:cNvCxnSpPr>
            <a:cxnSpLocks/>
          </p:cNvCxnSpPr>
          <p:nvPr/>
        </p:nvCxnSpPr>
        <p:spPr>
          <a:xfrm>
            <a:off x="1438170" y="3746356"/>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88009A-78AE-9B46-9D55-E9BE2EF4214B}"/>
              </a:ext>
            </a:extLst>
          </p:cNvPr>
          <p:cNvCxnSpPr>
            <a:cxnSpLocks/>
          </p:cNvCxnSpPr>
          <p:nvPr/>
        </p:nvCxnSpPr>
        <p:spPr>
          <a:xfrm>
            <a:off x="1416187" y="4823633"/>
            <a:ext cx="3968539" cy="19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3848A4-E18C-F14D-A3B5-7C0066C2477B}"/>
              </a:ext>
            </a:extLst>
          </p:cNvPr>
          <p:cNvCxnSpPr>
            <a:cxnSpLocks/>
          </p:cNvCxnSpPr>
          <p:nvPr/>
        </p:nvCxnSpPr>
        <p:spPr>
          <a:xfrm>
            <a:off x="1341762" y="5692967"/>
            <a:ext cx="3968539" cy="0"/>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23B9350E-3CB6-114E-A1B5-AAA96DA54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170" y="565476"/>
            <a:ext cx="991985" cy="1455862"/>
          </a:xfrm>
          <a:prstGeom prst="rect">
            <a:avLst/>
          </a:prstGeom>
        </p:spPr>
      </p:pic>
      <p:pic>
        <p:nvPicPr>
          <p:cNvPr id="59" name="Picture 58">
            <a:extLst>
              <a:ext uri="{FF2B5EF4-FFF2-40B4-BE49-F238E27FC236}">
                <a16:creationId xmlns:a16="http://schemas.microsoft.com/office/drawing/2014/main" id="{311F602E-824E-C042-BFCD-C7C076FA7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155" y="1919512"/>
            <a:ext cx="1215895" cy="1784478"/>
          </a:xfrm>
          <a:prstGeom prst="rect">
            <a:avLst/>
          </a:prstGeom>
        </p:spPr>
      </p:pic>
      <p:pic>
        <p:nvPicPr>
          <p:cNvPr id="60" name="Picture 59">
            <a:extLst>
              <a:ext uri="{FF2B5EF4-FFF2-40B4-BE49-F238E27FC236}">
                <a16:creationId xmlns:a16="http://schemas.microsoft.com/office/drawing/2014/main" id="{8F0D4969-B12E-664E-8E27-30DDF7B5B4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074" y="3053460"/>
            <a:ext cx="1215895" cy="1784479"/>
          </a:xfrm>
          <a:prstGeom prst="rect">
            <a:avLst/>
          </a:prstGeom>
        </p:spPr>
      </p:pic>
      <p:pic>
        <p:nvPicPr>
          <p:cNvPr id="61" name="Picture 60">
            <a:extLst>
              <a:ext uri="{FF2B5EF4-FFF2-40B4-BE49-F238E27FC236}">
                <a16:creationId xmlns:a16="http://schemas.microsoft.com/office/drawing/2014/main" id="{0CA0EDEF-2CF5-9F41-BE42-164977D805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47010" y="3994823"/>
            <a:ext cx="1165768" cy="1710912"/>
          </a:xfrm>
          <a:prstGeom prst="rect">
            <a:avLst/>
          </a:prstGeom>
        </p:spPr>
      </p:pic>
      <p:pic>
        <p:nvPicPr>
          <p:cNvPr id="62" name="Picture 61">
            <a:extLst>
              <a:ext uri="{FF2B5EF4-FFF2-40B4-BE49-F238E27FC236}">
                <a16:creationId xmlns:a16="http://schemas.microsoft.com/office/drawing/2014/main" id="{79286184-80E9-3D45-8AAD-B5D4AE624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2791" y="5026792"/>
            <a:ext cx="980077" cy="1438386"/>
          </a:xfrm>
          <a:prstGeom prst="rect">
            <a:avLst/>
          </a:prstGeom>
        </p:spPr>
      </p:pic>
      <p:cxnSp>
        <p:nvCxnSpPr>
          <p:cNvPr id="63" name="Straight Connector 62">
            <a:extLst>
              <a:ext uri="{FF2B5EF4-FFF2-40B4-BE49-F238E27FC236}">
                <a16:creationId xmlns:a16="http://schemas.microsoft.com/office/drawing/2014/main" id="{747CD4DB-37AF-CA49-B74F-B16DF5E05069}"/>
              </a:ext>
            </a:extLst>
          </p:cNvPr>
          <p:cNvCxnSpPr>
            <a:cxnSpLocks/>
          </p:cNvCxnSpPr>
          <p:nvPr/>
        </p:nvCxnSpPr>
        <p:spPr>
          <a:xfrm flipV="1">
            <a:off x="1341762" y="6465178"/>
            <a:ext cx="4042964" cy="196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88F9BCC0-A8EE-F242-A009-E205E5134F62}"/>
                  </a:ext>
                </a:extLst>
              </p:cNvPr>
              <p:cNvSpPr txBox="1"/>
              <p:nvPr/>
            </p:nvSpPr>
            <p:spPr>
              <a:xfrm>
                <a:off x="200292" y="191951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4" name="TextBox 63">
                <a:extLst>
                  <a:ext uri="{FF2B5EF4-FFF2-40B4-BE49-F238E27FC236}">
                    <a16:creationId xmlns:a16="http://schemas.microsoft.com/office/drawing/2014/main" id="{88F9BCC0-A8EE-F242-A009-E205E5134F62}"/>
                  </a:ext>
                </a:extLst>
              </p:cNvPr>
              <p:cNvSpPr txBox="1">
                <a:spLocks noRot="1" noChangeAspect="1" noMove="1" noResize="1" noEditPoints="1" noAdjustHandles="1" noChangeArrowheads="1" noChangeShapeType="1" noTextEdit="1"/>
              </p:cNvSpPr>
              <p:nvPr/>
            </p:nvSpPr>
            <p:spPr>
              <a:xfrm>
                <a:off x="200292" y="1919512"/>
                <a:ext cx="1066800" cy="2616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339260B6-FED6-0D47-BC4B-690CA8178E82}"/>
                  </a:ext>
                </a:extLst>
              </p:cNvPr>
              <p:cNvSpPr txBox="1"/>
              <p:nvPr/>
            </p:nvSpPr>
            <p:spPr>
              <a:xfrm>
                <a:off x="127375" y="362548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5" name="TextBox 64">
                <a:extLst>
                  <a:ext uri="{FF2B5EF4-FFF2-40B4-BE49-F238E27FC236}">
                    <a16:creationId xmlns:a16="http://schemas.microsoft.com/office/drawing/2014/main" id="{339260B6-FED6-0D47-BC4B-690CA8178E82}"/>
                  </a:ext>
                </a:extLst>
              </p:cNvPr>
              <p:cNvSpPr txBox="1">
                <a:spLocks noRot="1" noChangeAspect="1" noMove="1" noResize="1" noEditPoints="1" noAdjustHandles="1" noChangeArrowheads="1" noChangeShapeType="1" noTextEdit="1"/>
              </p:cNvSpPr>
              <p:nvPr/>
            </p:nvSpPr>
            <p:spPr>
              <a:xfrm>
                <a:off x="127375" y="3625481"/>
                <a:ext cx="1219200" cy="2616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E2B33E51-01D0-8542-91F7-4D0127CF7CD8}"/>
                  </a:ext>
                </a:extLst>
              </p:cNvPr>
              <p:cNvSpPr txBox="1"/>
              <p:nvPr/>
            </p:nvSpPr>
            <p:spPr>
              <a:xfrm>
                <a:off x="46536" y="4712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E2B33E51-01D0-8542-91F7-4D0127CF7CD8}"/>
                  </a:ext>
                </a:extLst>
              </p:cNvPr>
              <p:cNvSpPr txBox="1">
                <a:spLocks noRot="1" noChangeAspect="1" noMove="1" noResize="1" noEditPoints="1" noAdjustHandles="1" noChangeArrowheads="1" noChangeShapeType="1" noTextEdit="1"/>
              </p:cNvSpPr>
              <p:nvPr/>
            </p:nvSpPr>
            <p:spPr>
              <a:xfrm>
                <a:off x="46536" y="4712559"/>
                <a:ext cx="1219200" cy="2616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4ADE73F-F14E-444B-9BE3-CB2E5C74F762}"/>
                  </a:ext>
                </a:extLst>
              </p:cNvPr>
              <p:cNvSpPr txBox="1"/>
              <p:nvPr/>
            </p:nvSpPr>
            <p:spPr>
              <a:xfrm>
                <a:off x="0" y="6354070"/>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7" name="TextBox 66">
                <a:extLst>
                  <a:ext uri="{FF2B5EF4-FFF2-40B4-BE49-F238E27FC236}">
                    <a16:creationId xmlns:a16="http://schemas.microsoft.com/office/drawing/2014/main" id="{F4ADE73F-F14E-444B-9BE3-CB2E5C74F762}"/>
                  </a:ext>
                </a:extLst>
              </p:cNvPr>
              <p:cNvSpPr txBox="1">
                <a:spLocks noRot="1" noChangeAspect="1" noMove="1" noResize="1" noEditPoints="1" noAdjustHandles="1" noChangeArrowheads="1" noChangeShapeType="1" noTextEdit="1"/>
              </p:cNvSpPr>
              <p:nvPr/>
            </p:nvSpPr>
            <p:spPr>
              <a:xfrm>
                <a:off x="0" y="6354070"/>
                <a:ext cx="1219200" cy="261610"/>
              </a:xfrm>
              <a:prstGeom prst="rect">
                <a:avLst/>
              </a:prstGeom>
              <a:blipFill>
                <a:blip r:embed="rId1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F4E2528-6B26-0746-9D1C-3386D2A4F593}"/>
                  </a:ext>
                </a:extLst>
              </p:cNvPr>
              <p:cNvSpPr txBox="1"/>
              <p:nvPr/>
            </p:nvSpPr>
            <p:spPr>
              <a:xfrm>
                <a:off x="6527" y="55091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8" name="TextBox 67">
                <a:extLst>
                  <a:ext uri="{FF2B5EF4-FFF2-40B4-BE49-F238E27FC236}">
                    <a16:creationId xmlns:a16="http://schemas.microsoft.com/office/drawing/2014/main" id="{4F4E2528-6B26-0746-9D1C-3386D2A4F593}"/>
                  </a:ext>
                </a:extLst>
              </p:cNvPr>
              <p:cNvSpPr txBox="1">
                <a:spLocks noRot="1" noChangeAspect="1" noMove="1" noResize="1" noEditPoints="1" noAdjustHandles="1" noChangeArrowheads="1" noChangeShapeType="1" noTextEdit="1"/>
              </p:cNvSpPr>
              <p:nvPr/>
            </p:nvSpPr>
            <p:spPr>
              <a:xfrm>
                <a:off x="6527" y="5509178"/>
                <a:ext cx="1219200" cy="261610"/>
              </a:xfrm>
              <a:prstGeom prst="rect">
                <a:avLst/>
              </a:prstGeom>
              <a:blipFill>
                <a:blip r:embed="rId1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EB4E3D3F-A2F5-3840-82A2-B931DF6ACE1B}"/>
                  </a:ext>
                </a:extLst>
              </p:cNvPr>
              <p:cNvSpPr txBox="1"/>
              <p:nvPr/>
            </p:nvSpPr>
            <p:spPr>
              <a:xfrm>
                <a:off x="19876" y="607276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9" name="TextBox 68">
                <a:extLst>
                  <a:ext uri="{FF2B5EF4-FFF2-40B4-BE49-F238E27FC236}">
                    <a16:creationId xmlns:a16="http://schemas.microsoft.com/office/drawing/2014/main" id="{EB4E3D3F-A2F5-3840-82A2-B931DF6ACE1B}"/>
                  </a:ext>
                </a:extLst>
              </p:cNvPr>
              <p:cNvSpPr txBox="1">
                <a:spLocks noRot="1" noChangeAspect="1" noMove="1" noResize="1" noEditPoints="1" noAdjustHandles="1" noChangeArrowheads="1" noChangeShapeType="1" noTextEdit="1"/>
              </p:cNvSpPr>
              <p:nvPr/>
            </p:nvSpPr>
            <p:spPr>
              <a:xfrm>
                <a:off x="19876" y="6072763"/>
                <a:ext cx="1219200" cy="261610"/>
              </a:xfrm>
              <a:prstGeom prst="rect">
                <a:avLst/>
              </a:prstGeom>
              <a:blipFill>
                <a:blip r:embed="rId20"/>
                <a:stretch>
                  <a:fillRect b="-4545"/>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88170540-DEFD-4140-BD9F-436C131554C7}"/>
              </a:ext>
            </a:extLst>
          </p:cNvPr>
          <p:cNvCxnSpPr>
            <a:cxnSpLocks/>
          </p:cNvCxnSpPr>
          <p:nvPr/>
        </p:nvCxnSpPr>
        <p:spPr>
          <a:xfrm>
            <a:off x="1341762" y="6253385"/>
            <a:ext cx="2631312" cy="0"/>
          </a:xfrm>
          <a:prstGeom prst="line">
            <a:avLst/>
          </a:prstGeom>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B3E48351-37AD-7F4A-8CAF-97B60B0954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3951" y="4843364"/>
            <a:ext cx="937252" cy="1375536"/>
          </a:xfrm>
          <a:prstGeom prst="rect">
            <a:avLst/>
          </a:prstGeom>
        </p:spPr>
      </p:pic>
      <p:sp>
        <p:nvSpPr>
          <p:cNvPr id="72" name="TextBox 71">
            <a:extLst>
              <a:ext uri="{FF2B5EF4-FFF2-40B4-BE49-F238E27FC236}">
                <a16:creationId xmlns:a16="http://schemas.microsoft.com/office/drawing/2014/main" id="{875CCC64-6EE1-AB4C-BE90-51E647E240FB}"/>
              </a:ext>
            </a:extLst>
          </p:cNvPr>
          <p:cNvSpPr txBox="1"/>
          <p:nvPr/>
        </p:nvSpPr>
        <p:spPr>
          <a:xfrm>
            <a:off x="2507569" y="764255"/>
            <a:ext cx="2732864"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2</a:t>
            </a:r>
            <a:r>
              <a:rPr lang="en-US" sz="1500" baseline="30000" dirty="0"/>
              <a:t>nd</a:t>
            </a:r>
            <a:r>
              <a:rPr lang="en-US" sz="1500" dirty="0"/>
              <a:t> row from left to right</a:t>
            </a:r>
          </a:p>
        </p:txBody>
      </p:sp>
      <p:cxnSp>
        <p:nvCxnSpPr>
          <p:cNvPr id="76" name="Straight Arrow Connector 75">
            <a:extLst>
              <a:ext uri="{FF2B5EF4-FFF2-40B4-BE49-F238E27FC236}">
                <a16:creationId xmlns:a16="http://schemas.microsoft.com/office/drawing/2014/main" id="{8C0DAE21-B30A-6448-B519-8168E345D2B3}"/>
              </a:ext>
            </a:extLst>
          </p:cNvPr>
          <p:cNvCxnSpPr>
            <a:cxnSpLocks/>
          </p:cNvCxnSpPr>
          <p:nvPr/>
        </p:nvCxnSpPr>
        <p:spPr>
          <a:xfrm flipV="1">
            <a:off x="1633950" y="1337984"/>
            <a:ext cx="1204104" cy="9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0947089-46A4-B54F-8934-99BE39937421}"/>
              </a:ext>
            </a:extLst>
          </p:cNvPr>
          <p:cNvCxnSpPr>
            <a:cxnSpLocks/>
          </p:cNvCxnSpPr>
          <p:nvPr/>
        </p:nvCxnSpPr>
        <p:spPr>
          <a:xfrm flipV="1">
            <a:off x="8168757" y="1211736"/>
            <a:ext cx="1176955" cy="37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Doughnut 86">
            <a:extLst>
              <a:ext uri="{FF2B5EF4-FFF2-40B4-BE49-F238E27FC236}">
                <a16:creationId xmlns:a16="http://schemas.microsoft.com/office/drawing/2014/main" id="{C0D7BCED-AA71-AD4E-A701-47CCEE08D7DF}"/>
              </a:ext>
            </a:extLst>
          </p:cNvPr>
          <p:cNvSpPr/>
          <p:nvPr/>
        </p:nvSpPr>
        <p:spPr>
          <a:xfrm>
            <a:off x="1502137" y="1309165"/>
            <a:ext cx="263627" cy="261610"/>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Doughnut 91">
            <a:extLst>
              <a:ext uri="{FF2B5EF4-FFF2-40B4-BE49-F238E27FC236}">
                <a16:creationId xmlns:a16="http://schemas.microsoft.com/office/drawing/2014/main" id="{964AB0C5-A5D7-0444-9D97-AF552BCDE700}"/>
              </a:ext>
            </a:extLst>
          </p:cNvPr>
          <p:cNvSpPr/>
          <p:nvPr/>
        </p:nvSpPr>
        <p:spPr>
          <a:xfrm>
            <a:off x="7982485" y="1459260"/>
            <a:ext cx="294664" cy="261610"/>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28169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3D3DC0-30E7-A14E-BEDC-D82CDB704FF0}"/>
                  </a:ext>
                </a:extLst>
              </p:cNvPr>
              <p:cNvSpPr txBox="1"/>
              <p:nvPr/>
            </p:nvSpPr>
            <p:spPr>
              <a:xfrm>
                <a:off x="1034913" y="2126630"/>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1034913" y="2126630"/>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239093" y="3539364"/>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019893" y="3408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019893" y="3408559"/>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24114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02194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02194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275924"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067923"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=−0.97</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067923"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=−1.541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=−0.256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8"/>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F2CEE7B9-20D1-084F-B327-9AFD1493A92C}"/>
                  </a:ext>
                </a:extLst>
              </p:cNvPr>
              <p:cNvSpPr txBox="1"/>
              <p:nvPr/>
            </p:nvSpPr>
            <p:spPr>
              <a:xfrm>
                <a:off x="1056724"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=−0.821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056724" y="4040464"/>
                <a:ext cx="1219200" cy="261610"/>
              </a:xfrm>
              <a:prstGeom prst="rect">
                <a:avLst/>
              </a:prstGeom>
              <a:blipFill>
                <a:blip r:embed="rId14"/>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7"/>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=−1.434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18"/>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17758"/>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=−0.579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19"/>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55306" y="4278224"/>
            <a:ext cx="980077" cy="1438386"/>
          </a:xfrm>
          <a:prstGeom prst="rect">
            <a:avLst/>
          </a:prstGeom>
        </p:spPr>
      </p:pic>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=−1.525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3"/>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283270" cy="8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9644" y="4570014"/>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3321888" y="967107"/>
            <a:ext cx="3847079" cy="369332"/>
          </a:xfrm>
          <a:prstGeom prst="rect">
            <a:avLst/>
          </a:prstGeom>
          <a:solidFill>
            <a:srgbClr val="0FB99D"/>
          </a:solidFill>
        </p:spPr>
        <p:txBody>
          <a:bodyPr wrap="none" rtlCol="0">
            <a:spAutoFit/>
          </a:bodyPr>
          <a:lstStyle/>
          <a:p>
            <a:r>
              <a:rPr lang="en-US" dirty="0"/>
              <a:t>2 Oxygen Vacancies created in 2</a:t>
            </a:r>
            <a:r>
              <a:rPr lang="en-US" baseline="30000" dirty="0"/>
              <a:t>nd</a:t>
            </a:r>
            <a:r>
              <a:rPr lang="en-US" dirty="0"/>
              <a:t> layer</a:t>
            </a:r>
          </a:p>
        </p:txBody>
      </p:sp>
      <p:sp>
        <p:nvSpPr>
          <p:cNvPr id="75" name="Doughnut 74">
            <a:extLst>
              <a:ext uri="{FF2B5EF4-FFF2-40B4-BE49-F238E27FC236}">
                <a16:creationId xmlns:a16="http://schemas.microsoft.com/office/drawing/2014/main" id="{F525DEF8-7E1C-9042-B30A-AA35810FD243}"/>
              </a:ext>
            </a:extLst>
          </p:cNvPr>
          <p:cNvSpPr/>
          <p:nvPr/>
        </p:nvSpPr>
        <p:spPr>
          <a:xfrm>
            <a:off x="2295926" y="1357883"/>
            <a:ext cx="294664" cy="269518"/>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Doughnut 77">
            <a:extLst>
              <a:ext uri="{FF2B5EF4-FFF2-40B4-BE49-F238E27FC236}">
                <a16:creationId xmlns:a16="http://schemas.microsoft.com/office/drawing/2014/main" id="{68E64E45-9E00-1A40-8FC3-C16F9E74691D}"/>
              </a:ext>
            </a:extLst>
          </p:cNvPr>
          <p:cNvSpPr/>
          <p:nvPr/>
        </p:nvSpPr>
        <p:spPr>
          <a:xfrm>
            <a:off x="1769364" y="1349146"/>
            <a:ext cx="294664" cy="269518"/>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a:extLst>
              <a:ext uri="{FF2B5EF4-FFF2-40B4-BE49-F238E27FC236}">
                <a16:creationId xmlns:a16="http://schemas.microsoft.com/office/drawing/2014/main" id="{F9E996E6-58D8-C84A-B733-CC3CD12CA503}"/>
              </a:ext>
            </a:extLst>
          </p:cNvPr>
          <p:cNvCxnSpPr>
            <a:endCxn id="3" idx="1"/>
          </p:cNvCxnSpPr>
          <p:nvPr/>
        </p:nvCxnSpPr>
        <p:spPr>
          <a:xfrm flipV="1">
            <a:off x="1969008" y="1151773"/>
            <a:ext cx="1352880" cy="332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24FFAC3-E432-FD49-A031-8A3E8D50C6B9}"/>
              </a:ext>
            </a:extLst>
          </p:cNvPr>
          <p:cNvCxnSpPr>
            <a:cxnSpLocks/>
            <a:endCxn id="3" idx="1"/>
          </p:cNvCxnSpPr>
          <p:nvPr/>
        </p:nvCxnSpPr>
        <p:spPr>
          <a:xfrm flipV="1">
            <a:off x="2482606" y="1151773"/>
            <a:ext cx="839282" cy="353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884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91B3-1E17-E746-A4D0-075058CB9890}"/>
              </a:ext>
            </a:extLst>
          </p:cNvPr>
          <p:cNvSpPr>
            <a:spLocks noGrp="1"/>
          </p:cNvSpPr>
          <p:nvPr>
            <p:ph type="title"/>
          </p:nvPr>
        </p:nvSpPr>
        <p:spPr>
          <a:xfrm>
            <a:off x="4354285" y="82097"/>
            <a:ext cx="2928257" cy="451304"/>
          </a:xfrm>
          <a:solidFill>
            <a:srgbClr val="C00000"/>
          </a:solidFill>
        </p:spPr>
        <p:txBody>
          <a:bodyPr>
            <a:normAutofit fontScale="90000"/>
          </a:bodyPr>
          <a:lstStyle/>
          <a:p>
            <a:r>
              <a:rPr lang="en-US" dirty="0"/>
              <a:t>Methodology</a:t>
            </a:r>
          </a:p>
        </p:txBody>
      </p:sp>
      <p:pic>
        <p:nvPicPr>
          <p:cNvPr id="5" name="Picture 4">
            <a:extLst>
              <a:ext uri="{FF2B5EF4-FFF2-40B4-BE49-F238E27FC236}">
                <a16:creationId xmlns:a16="http://schemas.microsoft.com/office/drawing/2014/main" id="{1954DCFE-AF82-E744-A30C-BE5D59B6B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72" y="1208788"/>
            <a:ext cx="2459210" cy="2133127"/>
          </a:xfrm>
          <a:prstGeom prst="rect">
            <a:avLst/>
          </a:prstGeom>
        </p:spPr>
      </p:pic>
      <p:pic>
        <p:nvPicPr>
          <p:cNvPr id="7" name="Picture 6">
            <a:extLst>
              <a:ext uri="{FF2B5EF4-FFF2-40B4-BE49-F238E27FC236}">
                <a16:creationId xmlns:a16="http://schemas.microsoft.com/office/drawing/2014/main" id="{BEB01B91-AC1D-B64C-BC46-8999948D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3" y="3341915"/>
            <a:ext cx="2610490" cy="2410214"/>
          </a:xfrm>
          <a:prstGeom prst="rect">
            <a:avLst/>
          </a:prstGeom>
        </p:spPr>
      </p:pic>
      <p:pic>
        <p:nvPicPr>
          <p:cNvPr id="9" name="Picture 8">
            <a:extLst>
              <a:ext uri="{FF2B5EF4-FFF2-40B4-BE49-F238E27FC236}">
                <a16:creationId xmlns:a16="http://schemas.microsoft.com/office/drawing/2014/main" id="{9150D187-5692-A448-8862-9BCA9FC3B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9233" y="1334427"/>
            <a:ext cx="2257357" cy="2486462"/>
          </a:xfrm>
          <a:prstGeom prst="rect">
            <a:avLst/>
          </a:prstGeom>
        </p:spPr>
      </p:pic>
      <p:pic>
        <p:nvPicPr>
          <p:cNvPr id="11" name="Picture 10">
            <a:extLst>
              <a:ext uri="{FF2B5EF4-FFF2-40B4-BE49-F238E27FC236}">
                <a16:creationId xmlns:a16="http://schemas.microsoft.com/office/drawing/2014/main" id="{EE011026-B725-2B40-B148-BBBEF988D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590" y="1208788"/>
            <a:ext cx="2579822" cy="3461185"/>
          </a:xfrm>
          <a:prstGeom prst="rect">
            <a:avLst/>
          </a:prstGeom>
        </p:spPr>
      </p:pic>
      <p:pic>
        <p:nvPicPr>
          <p:cNvPr id="13" name="Picture 12">
            <a:extLst>
              <a:ext uri="{FF2B5EF4-FFF2-40B4-BE49-F238E27FC236}">
                <a16:creationId xmlns:a16="http://schemas.microsoft.com/office/drawing/2014/main" id="{FF30860F-B14C-4C47-9A63-CB70F48B2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0533" y="1208788"/>
            <a:ext cx="4626472" cy="4996589"/>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B61D330-8FE2-1640-A31A-CB7BFF3F6F2B}"/>
                  </a:ext>
                </a:extLst>
              </p:cNvPr>
              <p:cNvSpPr txBox="1"/>
              <p:nvPr/>
            </p:nvSpPr>
            <p:spPr>
              <a:xfrm>
                <a:off x="280484" y="986131"/>
                <a:ext cx="2172967" cy="307777"/>
              </a:xfrm>
              <a:prstGeom prst="rect">
                <a:avLst/>
              </a:prstGeom>
              <a:noFill/>
            </p:spPr>
            <p:txBody>
              <a:bodyPr wrap="none" rtlCol="0">
                <a:spAutoFit/>
              </a:bodyPr>
              <a:lstStyle/>
              <a:p>
                <a:r>
                  <a:rPr lang="en-US" sz="1400" dirty="0"/>
                  <a:t>2</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4" name="TextBox 13">
                <a:extLst>
                  <a:ext uri="{FF2B5EF4-FFF2-40B4-BE49-F238E27FC236}">
                    <a16:creationId xmlns:a16="http://schemas.microsoft.com/office/drawing/2014/main" id="{6B61D330-8FE2-1640-A31A-CB7BFF3F6F2B}"/>
                  </a:ext>
                </a:extLst>
              </p:cNvPr>
              <p:cNvSpPr txBox="1">
                <a:spLocks noRot="1" noChangeAspect="1" noMove="1" noResize="1" noEditPoints="1" noAdjustHandles="1" noChangeArrowheads="1" noChangeShapeType="1" noTextEdit="1"/>
              </p:cNvSpPr>
              <p:nvPr/>
            </p:nvSpPr>
            <p:spPr>
              <a:xfrm>
                <a:off x="280484" y="986131"/>
                <a:ext cx="2172967" cy="307777"/>
              </a:xfrm>
              <a:prstGeom prst="rect">
                <a:avLst/>
              </a:prstGeom>
              <a:blipFill>
                <a:blip r:embed="rId7"/>
                <a:stretch>
                  <a:fillRect l="-581"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8DC650-B522-9648-ACB2-1E88E79E39DB}"/>
                  </a:ext>
                </a:extLst>
              </p:cNvPr>
              <p:cNvSpPr txBox="1"/>
              <p:nvPr/>
            </p:nvSpPr>
            <p:spPr>
              <a:xfrm>
                <a:off x="2722617" y="997021"/>
                <a:ext cx="2221185" cy="307777"/>
              </a:xfrm>
              <a:prstGeom prst="rect">
                <a:avLst/>
              </a:prstGeom>
              <a:noFill/>
            </p:spPr>
            <p:txBody>
              <a:bodyPr wrap="none" rtlCol="0">
                <a:spAutoFit/>
              </a:bodyPr>
              <a:lstStyle/>
              <a:p>
                <a:r>
                  <a:rPr lang="en-US" sz="1400" dirty="0"/>
                  <a:t>3</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5" name="TextBox 14">
                <a:extLst>
                  <a:ext uri="{FF2B5EF4-FFF2-40B4-BE49-F238E27FC236}">
                    <a16:creationId xmlns:a16="http://schemas.microsoft.com/office/drawing/2014/main" id="{348DC650-B522-9648-ACB2-1E88E79E39DB}"/>
                  </a:ext>
                </a:extLst>
              </p:cNvPr>
              <p:cNvSpPr txBox="1">
                <a:spLocks noRot="1" noChangeAspect="1" noMove="1" noResize="1" noEditPoints="1" noAdjustHandles="1" noChangeArrowheads="1" noChangeShapeType="1" noTextEdit="1"/>
              </p:cNvSpPr>
              <p:nvPr/>
            </p:nvSpPr>
            <p:spPr>
              <a:xfrm>
                <a:off x="2722617" y="997021"/>
                <a:ext cx="2221185" cy="307777"/>
              </a:xfrm>
              <a:prstGeom prst="rect">
                <a:avLst/>
              </a:prstGeom>
              <a:blipFill>
                <a:blip r:embed="rId8"/>
                <a:stretch>
                  <a:fillRect l="-568"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081D9F4-9D61-4845-89F9-693E04C80E15}"/>
                  </a:ext>
                </a:extLst>
              </p:cNvPr>
              <p:cNvSpPr txBox="1"/>
              <p:nvPr/>
            </p:nvSpPr>
            <p:spPr>
              <a:xfrm>
                <a:off x="5212789" y="1030398"/>
                <a:ext cx="2221185" cy="307777"/>
              </a:xfrm>
              <a:prstGeom prst="rect">
                <a:avLst/>
              </a:prstGeom>
              <a:noFill/>
            </p:spPr>
            <p:txBody>
              <a:bodyPr wrap="none" rtlCol="0">
                <a:spAutoFit/>
              </a:bodyPr>
              <a:lstStyle/>
              <a:p>
                <a:r>
                  <a:rPr lang="en-US" sz="1400" dirty="0"/>
                  <a:t>4</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6" name="TextBox 15">
                <a:extLst>
                  <a:ext uri="{FF2B5EF4-FFF2-40B4-BE49-F238E27FC236}">
                    <a16:creationId xmlns:a16="http://schemas.microsoft.com/office/drawing/2014/main" id="{C081D9F4-9D61-4845-89F9-693E04C80E15}"/>
                  </a:ext>
                </a:extLst>
              </p:cNvPr>
              <p:cNvSpPr txBox="1">
                <a:spLocks noRot="1" noChangeAspect="1" noMove="1" noResize="1" noEditPoints="1" noAdjustHandles="1" noChangeArrowheads="1" noChangeShapeType="1" noTextEdit="1"/>
              </p:cNvSpPr>
              <p:nvPr/>
            </p:nvSpPr>
            <p:spPr>
              <a:xfrm>
                <a:off x="5212789" y="1030398"/>
                <a:ext cx="2221185" cy="307777"/>
              </a:xfrm>
              <a:prstGeom prst="rect">
                <a:avLst/>
              </a:prstGeom>
              <a:blipFill>
                <a:blip r:embed="rId9"/>
                <a:stretch>
                  <a:fillRect l="-568"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445F7A8-5822-DE4F-A695-E561C504EFFA}"/>
                  </a:ext>
                </a:extLst>
              </p:cNvPr>
              <p:cNvSpPr txBox="1"/>
              <p:nvPr/>
            </p:nvSpPr>
            <p:spPr>
              <a:xfrm>
                <a:off x="8024565" y="1030398"/>
                <a:ext cx="2221185" cy="307777"/>
              </a:xfrm>
              <a:prstGeom prst="rect">
                <a:avLst/>
              </a:prstGeom>
              <a:noFill/>
            </p:spPr>
            <p:txBody>
              <a:bodyPr wrap="none" rtlCol="0">
                <a:spAutoFit/>
              </a:bodyPr>
              <a:lstStyle/>
              <a:p>
                <a:r>
                  <a:rPr lang="en-US" sz="1400" dirty="0"/>
                  <a:t>6</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7" name="TextBox 16">
                <a:extLst>
                  <a:ext uri="{FF2B5EF4-FFF2-40B4-BE49-F238E27FC236}">
                    <a16:creationId xmlns:a16="http://schemas.microsoft.com/office/drawing/2014/main" id="{8445F7A8-5822-DE4F-A695-E561C504EFFA}"/>
                  </a:ext>
                </a:extLst>
              </p:cNvPr>
              <p:cNvSpPr txBox="1">
                <a:spLocks noRot="1" noChangeAspect="1" noMove="1" noResize="1" noEditPoints="1" noAdjustHandles="1" noChangeArrowheads="1" noChangeShapeType="1" noTextEdit="1"/>
              </p:cNvSpPr>
              <p:nvPr/>
            </p:nvSpPr>
            <p:spPr>
              <a:xfrm>
                <a:off x="8024565" y="1030398"/>
                <a:ext cx="2221185" cy="307777"/>
              </a:xfrm>
              <a:prstGeom prst="rect">
                <a:avLst/>
              </a:prstGeom>
              <a:blipFill>
                <a:blip r:embed="rId10"/>
                <a:stretch>
                  <a:fillRect l="-568"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BC0215B-14EC-7A43-BB17-72049DEC277B}"/>
                  </a:ext>
                </a:extLst>
              </p:cNvPr>
              <p:cNvSpPr txBox="1"/>
              <p:nvPr/>
            </p:nvSpPr>
            <p:spPr>
              <a:xfrm>
                <a:off x="347504" y="5871869"/>
                <a:ext cx="2221185" cy="307777"/>
              </a:xfrm>
              <a:prstGeom prst="rect">
                <a:avLst/>
              </a:prstGeom>
              <a:noFill/>
            </p:spPr>
            <p:txBody>
              <a:bodyPr wrap="none" rtlCol="0">
                <a:spAutoFit/>
              </a:bodyPr>
              <a:lstStyle/>
              <a:p>
                <a:r>
                  <a:rPr lang="en-US" sz="1400" dirty="0"/>
                  <a:t>2</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side view </a:t>
                </a:r>
              </a:p>
            </p:txBody>
          </p:sp>
        </mc:Choice>
        <mc:Fallback>
          <p:sp>
            <p:nvSpPr>
              <p:cNvPr id="18" name="TextBox 17">
                <a:extLst>
                  <a:ext uri="{FF2B5EF4-FFF2-40B4-BE49-F238E27FC236}">
                    <a16:creationId xmlns:a16="http://schemas.microsoft.com/office/drawing/2014/main" id="{7BC0215B-14EC-7A43-BB17-72049DEC277B}"/>
                  </a:ext>
                </a:extLst>
              </p:cNvPr>
              <p:cNvSpPr txBox="1">
                <a:spLocks noRot="1" noChangeAspect="1" noMove="1" noResize="1" noEditPoints="1" noAdjustHandles="1" noChangeArrowheads="1" noChangeShapeType="1" noTextEdit="1"/>
              </p:cNvSpPr>
              <p:nvPr/>
            </p:nvSpPr>
            <p:spPr>
              <a:xfrm>
                <a:off x="347504" y="5871869"/>
                <a:ext cx="2221185" cy="307777"/>
              </a:xfrm>
              <a:prstGeom prst="rect">
                <a:avLst/>
              </a:prstGeom>
              <a:blipFill>
                <a:blip r:embed="rId11"/>
                <a:stretch>
                  <a:fillRect l="-568" b="-15385"/>
                </a:stretch>
              </a:blipFill>
            </p:spPr>
            <p:txBody>
              <a:bodyPr/>
              <a:lstStyle/>
              <a:p>
                <a:r>
                  <a:rPr lang="en-US">
                    <a:noFill/>
                  </a:rPr>
                  <a:t> </a:t>
                </a:r>
              </a:p>
            </p:txBody>
          </p:sp>
        </mc:Fallback>
      </mc:AlternateContent>
    </p:spTree>
    <p:extLst>
      <p:ext uri="{BB962C8B-B14F-4D97-AF65-F5344CB8AC3E}">
        <p14:creationId xmlns:p14="http://schemas.microsoft.com/office/powerpoint/2010/main" val="4111582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15B415A-7D92-BA4B-A935-D8EA9686AF53}"/>
                  </a:ext>
                </a:extLst>
              </p:cNvPr>
              <p:cNvSpPr txBox="1"/>
              <p:nvPr/>
            </p:nvSpPr>
            <p:spPr>
              <a:xfrm>
                <a:off x="3099131"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3099131"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7D713A-52B9-3F44-B051-63A5FCC38004}"/>
                  </a:ext>
                </a:extLst>
              </p:cNvPr>
              <p:cNvSpPr txBox="1"/>
              <p:nvPr/>
            </p:nvSpPr>
            <p:spPr>
              <a:xfrm>
                <a:off x="5269413"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5269413" y="4587639"/>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99B3570-A069-CD40-9FE1-CBA1056B76F1}"/>
                  </a:ext>
                </a:extLst>
              </p:cNvPr>
              <p:cNvSpPr txBox="1"/>
              <p:nvPr/>
            </p:nvSpPr>
            <p:spPr>
              <a:xfrm>
                <a:off x="7463712"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7463712" y="4597034"/>
                <a:ext cx="1945084" cy="369332"/>
              </a:xfrm>
              <a:prstGeom prst="rect">
                <a:avLst/>
              </a:prstGeom>
              <a:blipFill>
                <a:blip r:embed="rId4"/>
                <a:stretch>
                  <a:fillRect l="-3268" t="-333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B850E30-C90E-8E4C-A001-14E6524C3EBE}"/>
                  </a:ext>
                </a:extLst>
              </p:cNvPr>
              <p:cNvSpPr txBox="1"/>
              <p:nvPr/>
            </p:nvSpPr>
            <p:spPr>
              <a:xfrm>
                <a:off x="9736671"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9736671" y="4597034"/>
                <a:ext cx="1945084" cy="369332"/>
              </a:xfrm>
              <a:prstGeom prst="rect">
                <a:avLst/>
              </a:prstGeom>
              <a:blipFill>
                <a:blip r:embed="rId5"/>
                <a:stretch>
                  <a:fillRect l="-2597"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6327"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848"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7579"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2100" y="1414017"/>
            <a:ext cx="2139655" cy="3169860"/>
          </a:xfrm>
          <a:prstGeom prst="rect">
            <a:avLst/>
          </a:prstGeom>
        </p:spPr>
      </p:pic>
      <p:pic>
        <p:nvPicPr>
          <p:cNvPr id="11" name="Picture 10">
            <a:extLst>
              <a:ext uri="{FF2B5EF4-FFF2-40B4-BE49-F238E27FC236}">
                <a16:creationId xmlns:a16="http://schemas.microsoft.com/office/drawing/2014/main" id="{A22F3A2C-6FE8-3242-A989-816F390D30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778" y="1414017"/>
            <a:ext cx="1835660" cy="3183017"/>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CD1624D-E67C-934F-A0F5-09B15C1286C8}"/>
                  </a:ext>
                </a:extLst>
              </p:cNvPr>
              <p:cNvSpPr txBox="1"/>
              <p:nvPr/>
            </p:nvSpPr>
            <p:spPr>
              <a:xfrm>
                <a:off x="1030965" y="458387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2" name="TextBox 11">
                <a:extLst>
                  <a:ext uri="{FF2B5EF4-FFF2-40B4-BE49-F238E27FC236}">
                    <a16:creationId xmlns:a16="http://schemas.microsoft.com/office/drawing/2014/main" id="{ECD1624D-E67C-934F-A0F5-09B15C1286C8}"/>
                  </a:ext>
                </a:extLst>
              </p:cNvPr>
              <p:cNvSpPr txBox="1">
                <a:spLocks noRot="1" noChangeAspect="1" noMove="1" noResize="1" noEditPoints="1" noAdjustHandles="1" noChangeArrowheads="1" noChangeShapeType="1" noTextEdit="1"/>
              </p:cNvSpPr>
              <p:nvPr/>
            </p:nvSpPr>
            <p:spPr>
              <a:xfrm>
                <a:off x="1030965" y="4583877"/>
                <a:ext cx="1945084" cy="369332"/>
              </a:xfrm>
              <a:prstGeom prst="rect">
                <a:avLst/>
              </a:prstGeom>
              <a:blipFill>
                <a:blip r:embed="rId11"/>
                <a:stretch>
                  <a:fillRect l="-1948"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401462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109742</TotalTime>
  <Words>4527</Words>
  <Application>Microsoft Macintosh PowerPoint</Application>
  <PresentationFormat>Widescreen</PresentationFormat>
  <Paragraphs>742</Paragraphs>
  <Slides>86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Methodology</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PowerPoint Presentation</vt:lpstr>
      <vt:lpstr>PowerPoint Presentation</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Binding Energy of H2O on V2O5/TiO2 (6×2  super cell with Ov)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806</cp:revision>
  <cp:lastPrinted>2020-02-24T10:14:13Z</cp:lastPrinted>
  <dcterms:created xsi:type="dcterms:W3CDTF">2019-05-15T07:14:52Z</dcterms:created>
  <dcterms:modified xsi:type="dcterms:W3CDTF">2020-03-05T11:28:00Z</dcterms:modified>
</cp:coreProperties>
</file>